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9"/>
  </p:notesMasterIdLst>
  <p:handoutMasterIdLst>
    <p:handoutMasterId r:id="rId20"/>
  </p:handoutMasterIdLst>
  <p:sldIdLst>
    <p:sldId id="377" r:id="rId5"/>
    <p:sldId id="386" r:id="rId6"/>
    <p:sldId id="396" r:id="rId7"/>
    <p:sldId id="407" r:id="rId8"/>
    <p:sldId id="387" r:id="rId9"/>
    <p:sldId id="397" r:id="rId10"/>
    <p:sldId id="399" r:id="rId11"/>
    <p:sldId id="406" r:id="rId12"/>
    <p:sldId id="402" r:id="rId13"/>
    <p:sldId id="408" r:id="rId14"/>
    <p:sldId id="403" r:id="rId15"/>
    <p:sldId id="404" r:id="rId16"/>
    <p:sldId id="394" r:id="rId17"/>
    <p:sldId id="400" r:id="rId18"/>
  </p:sldIdLst>
  <p:sldSz cx="9906000" cy="6858000" type="A4"/>
  <p:notesSz cx="6797675" cy="9928225"/>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025">
          <p15:clr>
            <a:srgbClr val="A4A3A4"/>
          </p15:clr>
        </p15:guide>
        <p15:guide id="2" orient="horz" pos="797">
          <p15:clr>
            <a:srgbClr val="A4A3A4"/>
          </p15:clr>
        </p15:guide>
        <p15:guide id="3" orient="horz" pos="578">
          <p15:clr>
            <a:srgbClr val="A4A3A4"/>
          </p15:clr>
        </p15:guide>
        <p15:guide id="4" orient="horz" pos="157">
          <p15:clr>
            <a:srgbClr val="A4A3A4"/>
          </p15:clr>
        </p15:guide>
        <p15:guide id="5" pos="5926">
          <p15:clr>
            <a:srgbClr val="A4A3A4"/>
          </p15:clr>
        </p15:guide>
        <p15:guide id="6" pos="2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Richardson" initials="LR" lastIdx="16" clrIdx="0">
    <p:extLst>
      <p:ext uri="{19B8F6BF-5375-455C-9EA6-DF929625EA0E}">
        <p15:presenceInfo xmlns:p15="http://schemas.microsoft.com/office/powerpoint/2012/main" userId="S::Laura.Richardson@cleanaway.com.au::96ab4cbd-cf48-414c-8c92-2cadbc362ceb" providerId="AD"/>
      </p:ext>
    </p:extLst>
  </p:cmAuthor>
  <p:cmAuthor id="2" name="Rhonda Clark" initials="RC" lastIdx="5" clrIdx="1">
    <p:extLst>
      <p:ext uri="{19B8F6BF-5375-455C-9EA6-DF929625EA0E}">
        <p15:presenceInfo xmlns:p15="http://schemas.microsoft.com/office/powerpoint/2012/main" userId="S::Rhonda.Clark@cleanaway.com.au::bc454ac6-6c74-491f-ac5c-5d42b7df86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66CC"/>
    <a:srgbClr val="CC00FF"/>
    <a:srgbClr val="00FFFF"/>
    <a:srgbClr val="0033CC"/>
    <a:srgbClr val="CDACE6"/>
    <a:srgbClr val="EE9F12"/>
    <a:srgbClr val="DB15CD"/>
    <a:srgbClr val="00A9E0"/>
    <a:srgbClr val="A0A0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5FB139-BB86-493F-B675-614665FD284C}" v="3" dt="2022-03-15T05:34:56.462"/>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19" autoAdjust="0"/>
    <p:restoredTop sz="94595" autoAdjust="0"/>
  </p:normalViewPr>
  <p:slideViewPr>
    <p:cSldViewPr snapToGrid="0" snapToObjects="1">
      <p:cViewPr varScale="1">
        <p:scale>
          <a:sx n="68" d="100"/>
          <a:sy n="68" d="100"/>
        </p:scale>
        <p:origin x="1614" y="60"/>
      </p:cViewPr>
      <p:guideLst>
        <p:guide orient="horz" pos="1025"/>
        <p:guide orient="horz" pos="797"/>
        <p:guide orient="horz" pos="578"/>
        <p:guide orient="horz" pos="157"/>
        <p:guide pos="5926"/>
        <p:guide pos="2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ya Gowda" userId="aba2640e-c179-40d9-9e18-bd44609cf656" providerId="ADAL" clId="{4222F18C-FF6C-4DD5-89EF-9CA38A275D28}"/>
    <pc:docChg chg="modSld">
      <pc:chgData name="Ramya Gowda" userId="aba2640e-c179-40d9-9e18-bd44609cf656" providerId="ADAL" clId="{4222F18C-FF6C-4DD5-89EF-9CA38A275D28}" dt="2022-03-16T03:43:05.034" v="0" actId="14100"/>
      <pc:docMkLst>
        <pc:docMk/>
      </pc:docMkLst>
      <pc:sldChg chg="modSp mod">
        <pc:chgData name="Ramya Gowda" userId="aba2640e-c179-40d9-9e18-bd44609cf656" providerId="ADAL" clId="{4222F18C-FF6C-4DD5-89EF-9CA38A275D28}" dt="2022-03-16T03:43:05.034" v="0" actId="14100"/>
        <pc:sldMkLst>
          <pc:docMk/>
          <pc:sldMk cId="687303377" sldId="387"/>
        </pc:sldMkLst>
        <pc:cxnChg chg="mod">
          <ac:chgData name="Ramya Gowda" userId="aba2640e-c179-40d9-9e18-bd44609cf656" providerId="ADAL" clId="{4222F18C-FF6C-4DD5-89EF-9CA38A275D28}" dt="2022-03-16T03:43:05.034" v="0" actId="14100"/>
          <ac:cxnSpMkLst>
            <pc:docMk/>
            <pc:sldMk cId="687303377" sldId="387"/>
            <ac:cxnSpMk id="28" creationId="{BB2DD31C-E362-42EA-A576-A180623AAD11}"/>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0444" y="1"/>
            <a:ext cx="2945659" cy="496411"/>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BD47AB81-61FE-1543-BD61-432AE9697ED6}" type="datetimeFigureOut">
              <a:rPr lang="en-US"/>
              <a:pPr>
                <a:defRPr/>
              </a:pPr>
              <a:t>3/16/2022</a:t>
            </a:fld>
            <a:endParaRPr lang="en-US"/>
          </a:p>
        </p:txBody>
      </p:sp>
      <p:sp>
        <p:nvSpPr>
          <p:cNvPr id="4" name="Footer Placeholder 3"/>
          <p:cNvSpPr>
            <a:spLocks noGrp="1"/>
          </p:cNvSpPr>
          <p:nvPr>
            <p:ph type="ftr" sz="quarter" idx="2"/>
          </p:nvPr>
        </p:nvSpPr>
        <p:spPr>
          <a:xfrm>
            <a:off x="1"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0444" y="9430091"/>
            <a:ext cx="2945659" cy="496411"/>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55649EE8-072D-664B-8E52-36FBCA1AD484}" type="slidenum">
              <a:rPr lang="en-US"/>
              <a:pPr>
                <a:defRPr/>
              </a:pPr>
              <a:t>‹#›</a:t>
            </a:fld>
            <a:endParaRPr lang="en-US"/>
          </a:p>
        </p:txBody>
      </p:sp>
    </p:spTree>
    <p:extLst>
      <p:ext uri="{BB962C8B-B14F-4D97-AF65-F5344CB8AC3E}">
        <p14:creationId xmlns:p14="http://schemas.microsoft.com/office/powerpoint/2010/main" val="1500654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4" y="1"/>
            <a:ext cx="2945659" cy="496411"/>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650E2C20-83B6-6643-A428-330B8A8ECD1A}" type="datetimeFigureOut">
              <a:rPr lang="en-US"/>
              <a:pPr>
                <a:defRPr/>
              </a:pPr>
              <a:t>3/16/2022</a:t>
            </a:fld>
            <a:endParaRPr lang="en-US"/>
          </a:p>
        </p:txBody>
      </p:sp>
      <p:sp>
        <p:nvSpPr>
          <p:cNvPr id="4" name="Slide Image Placeholder 3"/>
          <p:cNvSpPr>
            <a:spLocks noGrp="1" noRot="1" noChangeAspect="1"/>
          </p:cNvSpPr>
          <p:nvPr>
            <p:ph type="sldImg" idx="2"/>
          </p:nvPr>
        </p:nvSpPr>
        <p:spPr>
          <a:xfrm>
            <a:off x="709613" y="744538"/>
            <a:ext cx="5378450" cy="37242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endParaRPr lang="en-US" noProof="0"/>
          </a:p>
        </p:txBody>
      </p:sp>
      <p:sp>
        <p:nvSpPr>
          <p:cNvPr id="6" name="Footer Placeholder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7C1981AB-2AC7-C44E-BD47-73CE4B90C99C}" type="slidenum">
              <a:rPr lang="en-US"/>
              <a:pPr>
                <a:defRPr/>
              </a:pPr>
              <a:t>‹#›</a:t>
            </a:fld>
            <a:endParaRPr lang="en-US"/>
          </a:p>
        </p:txBody>
      </p:sp>
    </p:spTree>
    <p:extLst>
      <p:ext uri="{BB962C8B-B14F-4D97-AF65-F5344CB8AC3E}">
        <p14:creationId xmlns:p14="http://schemas.microsoft.com/office/powerpoint/2010/main" val="426763898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9"/>
          <p:cNvPicPr>
            <a:picLocks noChangeAspect="1"/>
          </p:cNvPicPr>
          <p:nvPr userDrawn="1"/>
        </p:nvPicPr>
        <p:blipFill rotWithShape="1">
          <a:blip r:embed="rId2">
            <a:extLst>
              <a:ext uri="{28A0092B-C50C-407E-A947-70E740481C1C}">
                <a14:useLocalDpi xmlns:a14="http://schemas.microsoft.com/office/drawing/2010/main" val="0"/>
              </a:ext>
            </a:extLst>
          </a:blip>
          <a:srcRect l="6039" t="1405" r="13067" b="1808"/>
          <a:stretch/>
        </p:blipFill>
        <p:spPr bwMode="auto">
          <a:xfrm>
            <a:off x="1" y="0"/>
            <a:ext cx="9906000" cy="6106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0" y="5737860"/>
            <a:ext cx="9906000" cy="1158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hasCustomPrompt="1"/>
          </p:nvPr>
        </p:nvSpPr>
        <p:spPr>
          <a:xfrm>
            <a:off x="485775" y="2746375"/>
            <a:ext cx="5328395" cy="1870867"/>
          </a:xfrm>
          <a:effectLst/>
        </p:spPr>
        <p:txBody>
          <a:bodyPr>
            <a:noAutofit/>
          </a:bodyPr>
          <a:lstStyle>
            <a:lvl1pPr algn="l">
              <a:defRPr sz="4000" b="1" i="1" cap="none">
                <a:solidFill>
                  <a:srgbClr val="1F497D"/>
                </a:solidFill>
                <a:latin typeface="Calibri"/>
                <a:cs typeface="Calibri"/>
              </a:defRPr>
            </a:lvl1pPr>
          </a:lstStyle>
          <a:p>
            <a:r>
              <a:rPr lang="en-AU" dirty="0"/>
              <a:t>This is a heading.</a:t>
            </a:r>
            <a:endParaRPr lang="en-US" dirty="0"/>
          </a:p>
        </p:txBody>
      </p:sp>
      <p:sp>
        <p:nvSpPr>
          <p:cNvPr id="3" name="Subtitle 2"/>
          <p:cNvSpPr>
            <a:spLocks noGrp="1"/>
          </p:cNvSpPr>
          <p:nvPr>
            <p:ph type="subTitle" idx="1" hasCustomPrompt="1"/>
          </p:nvPr>
        </p:nvSpPr>
        <p:spPr>
          <a:xfrm>
            <a:off x="485775" y="4634136"/>
            <a:ext cx="5328395" cy="1103724"/>
          </a:xfrm>
          <a:effectLst/>
        </p:spPr>
        <p:txBody>
          <a:bodyPr tIns="0" anchor="t">
            <a:noAutofit/>
          </a:bodyPr>
          <a:lstStyle>
            <a:lvl1pPr marL="0" indent="0" algn="l">
              <a:lnSpc>
                <a:spcPct val="100000"/>
              </a:lnSpc>
              <a:buNone/>
              <a:defRPr sz="3000" b="0" i="1" baseline="0">
                <a:solidFill>
                  <a:schemeClr val="accent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This is a subhead.</a:t>
            </a:r>
          </a:p>
        </p:txBody>
      </p:sp>
      <p:grpSp>
        <p:nvGrpSpPr>
          <p:cNvPr id="75" name="Group 32"/>
          <p:cNvGrpSpPr>
            <a:grpSpLocks/>
          </p:cNvGrpSpPr>
          <p:nvPr userDrawn="1"/>
        </p:nvGrpSpPr>
        <p:grpSpPr bwMode="auto">
          <a:xfrm>
            <a:off x="7383079" y="6106160"/>
            <a:ext cx="1955391" cy="483116"/>
            <a:chOff x="1403350" y="4029075"/>
            <a:chExt cx="7267575" cy="1946275"/>
          </a:xfrm>
        </p:grpSpPr>
        <p:sp>
          <p:nvSpPr>
            <p:cNvPr id="76" name="Freeform 20"/>
            <p:cNvSpPr>
              <a:spLocks noChangeArrowheads="1"/>
            </p:cNvSpPr>
            <p:nvPr/>
          </p:nvSpPr>
          <p:spPr bwMode="auto">
            <a:xfrm>
              <a:off x="1403350" y="4488609"/>
              <a:ext cx="774487" cy="991159"/>
            </a:xfrm>
            <a:custGeom>
              <a:avLst/>
              <a:gdLst>
                <a:gd name="T0" fmla="*/ 219 w 2158"/>
                <a:gd name="T1" fmla="*/ 844 h 2750"/>
                <a:gd name="T2" fmla="*/ 219 w 2158"/>
                <a:gd name="T3" fmla="*/ 844 h 2750"/>
                <a:gd name="T4" fmla="*/ 1282 w 2158"/>
                <a:gd name="T5" fmla="*/ 0 h 2750"/>
                <a:gd name="T6" fmla="*/ 2126 w 2158"/>
                <a:gd name="T7" fmla="*/ 750 h 2750"/>
                <a:gd name="T8" fmla="*/ 2063 w 2158"/>
                <a:gd name="T9" fmla="*/ 969 h 2750"/>
                <a:gd name="T10" fmla="*/ 1563 w 2158"/>
                <a:gd name="T11" fmla="*/ 969 h 2750"/>
                <a:gd name="T12" fmla="*/ 1594 w 2158"/>
                <a:gd name="T13" fmla="*/ 813 h 2750"/>
                <a:gd name="T14" fmla="*/ 1219 w 2158"/>
                <a:gd name="T15" fmla="*/ 438 h 2750"/>
                <a:gd name="T16" fmla="*/ 719 w 2158"/>
                <a:gd name="T17" fmla="*/ 907 h 2750"/>
                <a:gd name="T18" fmla="*/ 594 w 2158"/>
                <a:gd name="T19" fmla="*/ 1843 h 2750"/>
                <a:gd name="T20" fmla="*/ 969 w 2158"/>
                <a:gd name="T21" fmla="*/ 2312 h 2750"/>
                <a:gd name="T22" fmla="*/ 1438 w 2158"/>
                <a:gd name="T23" fmla="*/ 1937 h 2750"/>
                <a:gd name="T24" fmla="*/ 1438 w 2158"/>
                <a:gd name="T25" fmla="*/ 1749 h 2750"/>
                <a:gd name="T26" fmla="*/ 1969 w 2158"/>
                <a:gd name="T27" fmla="*/ 1749 h 2750"/>
                <a:gd name="T28" fmla="*/ 1938 w 2158"/>
                <a:gd name="T29" fmla="*/ 1999 h 2750"/>
                <a:gd name="T30" fmla="*/ 907 w 2158"/>
                <a:gd name="T31" fmla="*/ 2749 h 2750"/>
                <a:gd name="T32" fmla="*/ 63 w 2158"/>
                <a:gd name="T33" fmla="*/ 1906 h 2750"/>
                <a:gd name="T34" fmla="*/ 219 w 2158"/>
                <a:gd name="T35" fmla="*/ 844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8" h="2750">
                  <a:moveTo>
                    <a:pt x="219" y="844"/>
                  </a:moveTo>
                  <a:lnTo>
                    <a:pt x="219" y="844"/>
                  </a:lnTo>
                  <a:cubicBezTo>
                    <a:pt x="282" y="344"/>
                    <a:pt x="719" y="0"/>
                    <a:pt x="1282" y="0"/>
                  </a:cubicBezTo>
                  <a:cubicBezTo>
                    <a:pt x="1844" y="0"/>
                    <a:pt x="2157" y="313"/>
                    <a:pt x="2126" y="750"/>
                  </a:cubicBezTo>
                  <a:cubicBezTo>
                    <a:pt x="2063" y="969"/>
                    <a:pt x="2063" y="969"/>
                    <a:pt x="2063" y="969"/>
                  </a:cubicBezTo>
                  <a:cubicBezTo>
                    <a:pt x="1563" y="969"/>
                    <a:pt x="1563" y="969"/>
                    <a:pt x="1563" y="969"/>
                  </a:cubicBezTo>
                  <a:cubicBezTo>
                    <a:pt x="1594" y="813"/>
                    <a:pt x="1594" y="813"/>
                    <a:pt x="1594" y="813"/>
                  </a:cubicBezTo>
                  <a:cubicBezTo>
                    <a:pt x="1626" y="563"/>
                    <a:pt x="1469" y="438"/>
                    <a:pt x="1219" y="438"/>
                  </a:cubicBezTo>
                  <a:cubicBezTo>
                    <a:pt x="969" y="438"/>
                    <a:pt x="782" y="594"/>
                    <a:pt x="719" y="907"/>
                  </a:cubicBezTo>
                  <a:cubicBezTo>
                    <a:pt x="594" y="1843"/>
                    <a:pt x="594" y="1843"/>
                    <a:pt x="594" y="1843"/>
                  </a:cubicBezTo>
                  <a:cubicBezTo>
                    <a:pt x="563" y="2156"/>
                    <a:pt x="719" y="2312"/>
                    <a:pt x="969" y="2312"/>
                  </a:cubicBezTo>
                  <a:cubicBezTo>
                    <a:pt x="1188" y="2312"/>
                    <a:pt x="1376" y="2187"/>
                    <a:pt x="1438" y="1937"/>
                  </a:cubicBezTo>
                  <a:cubicBezTo>
                    <a:pt x="1438" y="1749"/>
                    <a:pt x="1438" y="1749"/>
                    <a:pt x="1438" y="1749"/>
                  </a:cubicBezTo>
                  <a:cubicBezTo>
                    <a:pt x="1969" y="1749"/>
                    <a:pt x="1969" y="1749"/>
                    <a:pt x="1969" y="1749"/>
                  </a:cubicBezTo>
                  <a:cubicBezTo>
                    <a:pt x="1938" y="1999"/>
                    <a:pt x="1938" y="1999"/>
                    <a:pt x="1938" y="1999"/>
                  </a:cubicBezTo>
                  <a:cubicBezTo>
                    <a:pt x="1876" y="2437"/>
                    <a:pt x="1438" y="2749"/>
                    <a:pt x="907" y="2749"/>
                  </a:cubicBezTo>
                  <a:cubicBezTo>
                    <a:pt x="344" y="2749"/>
                    <a:pt x="0" y="2406"/>
                    <a:pt x="63" y="1906"/>
                  </a:cubicBezTo>
                  <a:lnTo>
                    <a:pt x="219" y="844"/>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 name="Freeform 21"/>
            <p:cNvSpPr>
              <a:spLocks noChangeArrowheads="1"/>
            </p:cNvSpPr>
            <p:nvPr/>
          </p:nvSpPr>
          <p:spPr bwMode="auto">
            <a:xfrm>
              <a:off x="2123803" y="4515644"/>
              <a:ext cx="594374" cy="955116"/>
            </a:xfrm>
            <a:custGeom>
              <a:avLst/>
              <a:gdLst>
                <a:gd name="T0" fmla="*/ 375 w 1657"/>
                <a:gd name="T1" fmla="*/ 0 h 2656"/>
                <a:gd name="T2" fmla="*/ 875 w 1657"/>
                <a:gd name="T3" fmla="*/ 0 h 2656"/>
                <a:gd name="T4" fmla="*/ 562 w 1657"/>
                <a:gd name="T5" fmla="*/ 2217 h 2656"/>
                <a:gd name="T6" fmla="*/ 1656 w 1657"/>
                <a:gd name="T7" fmla="*/ 2217 h 2656"/>
                <a:gd name="T8" fmla="*/ 1593 w 1657"/>
                <a:gd name="T9" fmla="*/ 2655 h 2656"/>
                <a:gd name="T10" fmla="*/ 0 w 1657"/>
                <a:gd name="T11" fmla="*/ 2655 h 2656"/>
                <a:gd name="T12" fmla="*/ 375 w 1657"/>
                <a:gd name="T13" fmla="*/ 0 h 2656"/>
              </a:gdLst>
              <a:ahLst/>
              <a:cxnLst>
                <a:cxn ang="0">
                  <a:pos x="T0" y="T1"/>
                </a:cxn>
                <a:cxn ang="0">
                  <a:pos x="T2" y="T3"/>
                </a:cxn>
                <a:cxn ang="0">
                  <a:pos x="T4" y="T5"/>
                </a:cxn>
                <a:cxn ang="0">
                  <a:pos x="T6" y="T7"/>
                </a:cxn>
                <a:cxn ang="0">
                  <a:pos x="T8" y="T9"/>
                </a:cxn>
                <a:cxn ang="0">
                  <a:pos x="T10" y="T11"/>
                </a:cxn>
                <a:cxn ang="0">
                  <a:pos x="T12" y="T13"/>
                </a:cxn>
              </a:cxnLst>
              <a:rect l="0" t="0" r="r" b="b"/>
              <a:pathLst>
                <a:path w="1657" h="2656">
                  <a:moveTo>
                    <a:pt x="375" y="0"/>
                  </a:moveTo>
                  <a:lnTo>
                    <a:pt x="875" y="0"/>
                  </a:lnTo>
                  <a:lnTo>
                    <a:pt x="562" y="2217"/>
                  </a:lnTo>
                  <a:lnTo>
                    <a:pt x="1656" y="2217"/>
                  </a:lnTo>
                  <a:lnTo>
                    <a:pt x="1593"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8" name="Freeform 22"/>
            <p:cNvSpPr>
              <a:spLocks noChangeArrowheads="1"/>
            </p:cNvSpPr>
            <p:nvPr/>
          </p:nvSpPr>
          <p:spPr bwMode="auto">
            <a:xfrm>
              <a:off x="2718177" y="4515644"/>
              <a:ext cx="720453" cy="955116"/>
            </a:xfrm>
            <a:custGeom>
              <a:avLst/>
              <a:gdLst>
                <a:gd name="T0" fmla="*/ 375 w 2001"/>
                <a:gd name="T1" fmla="*/ 0 h 2656"/>
                <a:gd name="T2" fmla="*/ 2000 w 2001"/>
                <a:gd name="T3" fmla="*/ 0 h 2656"/>
                <a:gd name="T4" fmla="*/ 1937 w 2001"/>
                <a:gd name="T5" fmla="*/ 406 h 2656"/>
                <a:gd name="T6" fmla="*/ 844 w 2001"/>
                <a:gd name="T7" fmla="*/ 406 h 2656"/>
                <a:gd name="T8" fmla="*/ 750 w 2001"/>
                <a:gd name="T9" fmla="*/ 1125 h 2656"/>
                <a:gd name="T10" fmla="*/ 1656 w 2001"/>
                <a:gd name="T11" fmla="*/ 1125 h 2656"/>
                <a:gd name="T12" fmla="*/ 1594 w 2001"/>
                <a:gd name="T13" fmla="*/ 1561 h 2656"/>
                <a:gd name="T14" fmla="*/ 687 w 2001"/>
                <a:gd name="T15" fmla="*/ 1561 h 2656"/>
                <a:gd name="T16" fmla="*/ 594 w 2001"/>
                <a:gd name="T17" fmla="*/ 2217 h 2656"/>
                <a:gd name="T18" fmla="*/ 1719 w 2001"/>
                <a:gd name="T19" fmla="*/ 2217 h 2656"/>
                <a:gd name="T20" fmla="*/ 1656 w 2001"/>
                <a:gd name="T21" fmla="*/ 2655 h 2656"/>
                <a:gd name="T22" fmla="*/ 0 w 2001"/>
                <a:gd name="T23" fmla="*/ 2655 h 2656"/>
                <a:gd name="T24" fmla="*/ 375 w 2001"/>
                <a:gd name="T25"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1" h="2656">
                  <a:moveTo>
                    <a:pt x="375" y="0"/>
                  </a:moveTo>
                  <a:lnTo>
                    <a:pt x="2000" y="0"/>
                  </a:lnTo>
                  <a:lnTo>
                    <a:pt x="1937" y="406"/>
                  </a:lnTo>
                  <a:lnTo>
                    <a:pt x="844" y="406"/>
                  </a:lnTo>
                  <a:lnTo>
                    <a:pt x="750" y="1125"/>
                  </a:lnTo>
                  <a:lnTo>
                    <a:pt x="1656" y="1125"/>
                  </a:lnTo>
                  <a:lnTo>
                    <a:pt x="1594" y="1561"/>
                  </a:lnTo>
                  <a:lnTo>
                    <a:pt x="687" y="1561"/>
                  </a:lnTo>
                  <a:lnTo>
                    <a:pt x="594" y="2217"/>
                  </a:lnTo>
                  <a:lnTo>
                    <a:pt x="1719" y="2217"/>
                  </a:lnTo>
                  <a:lnTo>
                    <a:pt x="1656"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9" name="Freeform 23"/>
            <p:cNvSpPr>
              <a:spLocks noChangeArrowheads="1"/>
            </p:cNvSpPr>
            <p:nvPr/>
          </p:nvSpPr>
          <p:spPr bwMode="auto">
            <a:xfrm>
              <a:off x="3339571" y="4515644"/>
              <a:ext cx="828521" cy="955116"/>
            </a:xfrm>
            <a:custGeom>
              <a:avLst/>
              <a:gdLst>
                <a:gd name="T0" fmla="*/ 1281 w 2313"/>
                <a:gd name="T1" fmla="*/ 0 h 2656"/>
                <a:gd name="T2" fmla="*/ 1281 w 2313"/>
                <a:gd name="T3" fmla="*/ 0 h 2656"/>
                <a:gd name="T4" fmla="*/ 1750 w 2313"/>
                <a:gd name="T5" fmla="*/ 0 h 2656"/>
                <a:gd name="T6" fmla="*/ 2312 w 2313"/>
                <a:gd name="T7" fmla="*/ 2655 h 2656"/>
                <a:gd name="T8" fmla="*/ 1781 w 2313"/>
                <a:gd name="T9" fmla="*/ 2655 h 2656"/>
                <a:gd name="T10" fmla="*/ 1656 w 2313"/>
                <a:gd name="T11" fmla="*/ 1999 h 2656"/>
                <a:gd name="T12" fmla="*/ 812 w 2313"/>
                <a:gd name="T13" fmla="*/ 1999 h 2656"/>
                <a:gd name="T14" fmla="*/ 531 w 2313"/>
                <a:gd name="T15" fmla="*/ 2655 h 2656"/>
                <a:gd name="T16" fmla="*/ 0 w 2313"/>
                <a:gd name="T17" fmla="*/ 2655 h 2656"/>
                <a:gd name="T18" fmla="*/ 1281 w 2313"/>
                <a:gd name="T19" fmla="*/ 0 h 2656"/>
                <a:gd name="T20" fmla="*/ 1593 w 2313"/>
                <a:gd name="T21" fmla="*/ 1593 h 2656"/>
                <a:gd name="T22" fmla="*/ 1593 w 2313"/>
                <a:gd name="T23" fmla="*/ 1593 h 2656"/>
                <a:gd name="T24" fmla="*/ 1437 w 2313"/>
                <a:gd name="T25" fmla="*/ 625 h 2656"/>
                <a:gd name="T26" fmla="*/ 1000 w 2313"/>
                <a:gd name="T27" fmla="*/ 1593 h 2656"/>
                <a:gd name="T28" fmla="*/ 1593 w 2313"/>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3" h="2656">
                  <a:moveTo>
                    <a:pt x="1281" y="0"/>
                  </a:moveTo>
                  <a:lnTo>
                    <a:pt x="1281" y="0"/>
                  </a:lnTo>
                  <a:cubicBezTo>
                    <a:pt x="1750" y="0"/>
                    <a:pt x="1750" y="0"/>
                    <a:pt x="1750" y="0"/>
                  </a:cubicBezTo>
                  <a:cubicBezTo>
                    <a:pt x="2312" y="2655"/>
                    <a:pt x="2312" y="2655"/>
                    <a:pt x="2312" y="2655"/>
                  </a:cubicBezTo>
                  <a:cubicBezTo>
                    <a:pt x="1781" y="2655"/>
                    <a:pt x="1781" y="2655"/>
                    <a:pt x="1781" y="2655"/>
                  </a:cubicBezTo>
                  <a:cubicBezTo>
                    <a:pt x="1656" y="1999"/>
                    <a:pt x="1656" y="1999"/>
                    <a:pt x="1656" y="1999"/>
                  </a:cubicBezTo>
                  <a:cubicBezTo>
                    <a:pt x="812" y="1999"/>
                    <a:pt x="812" y="1999"/>
                    <a:pt x="812" y="1999"/>
                  </a:cubicBezTo>
                  <a:cubicBezTo>
                    <a:pt x="531" y="2655"/>
                    <a:pt x="531" y="2655"/>
                    <a:pt x="531" y="2655"/>
                  </a:cubicBezTo>
                  <a:cubicBezTo>
                    <a:pt x="0" y="2655"/>
                    <a:pt x="0" y="2655"/>
                    <a:pt x="0" y="2655"/>
                  </a:cubicBezTo>
                  <a:lnTo>
                    <a:pt x="1281" y="0"/>
                  </a:lnTo>
                  <a:close/>
                  <a:moveTo>
                    <a:pt x="1593" y="1593"/>
                  </a:moveTo>
                  <a:lnTo>
                    <a:pt x="1593" y="1593"/>
                  </a:lnTo>
                  <a:cubicBezTo>
                    <a:pt x="1562" y="1405"/>
                    <a:pt x="1437" y="812"/>
                    <a:pt x="1437" y="625"/>
                  </a:cubicBezTo>
                  <a:cubicBezTo>
                    <a:pt x="1000" y="1593"/>
                    <a:pt x="1000" y="1593"/>
                    <a:pt x="1000"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0" name="Freeform 24"/>
            <p:cNvSpPr>
              <a:spLocks noChangeArrowheads="1"/>
            </p:cNvSpPr>
            <p:nvPr/>
          </p:nvSpPr>
          <p:spPr bwMode="auto">
            <a:xfrm>
              <a:off x="4195106" y="4515644"/>
              <a:ext cx="828521" cy="955116"/>
            </a:xfrm>
            <a:custGeom>
              <a:avLst/>
              <a:gdLst>
                <a:gd name="T0" fmla="*/ 375 w 2313"/>
                <a:gd name="T1" fmla="*/ 0 h 2656"/>
                <a:gd name="T2" fmla="*/ 375 w 2313"/>
                <a:gd name="T3" fmla="*/ 0 h 2656"/>
                <a:gd name="T4" fmla="*/ 906 w 2313"/>
                <a:gd name="T5" fmla="*/ 0 h 2656"/>
                <a:gd name="T6" fmla="*/ 1593 w 2313"/>
                <a:gd name="T7" fmla="*/ 1655 h 2656"/>
                <a:gd name="T8" fmla="*/ 1812 w 2313"/>
                <a:gd name="T9" fmla="*/ 0 h 2656"/>
                <a:gd name="T10" fmla="*/ 2312 w 2313"/>
                <a:gd name="T11" fmla="*/ 0 h 2656"/>
                <a:gd name="T12" fmla="*/ 1968 w 2313"/>
                <a:gd name="T13" fmla="*/ 2655 h 2656"/>
                <a:gd name="T14" fmla="*/ 1406 w 2313"/>
                <a:gd name="T15" fmla="*/ 2655 h 2656"/>
                <a:gd name="T16" fmla="*/ 749 w 2313"/>
                <a:gd name="T17" fmla="*/ 969 h 2656"/>
                <a:gd name="T18" fmla="*/ 531 w 2313"/>
                <a:gd name="T19" fmla="*/ 2655 h 2656"/>
                <a:gd name="T20" fmla="*/ 0 w 2313"/>
                <a:gd name="T21" fmla="*/ 2655 h 2656"/>
                <a:gd name="T22" fmla="*/ 375 w 2313"/>
                <a:gd name="T23"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3" h="2656">
                  <a:moveTo>
                    <a:pt x="375" y="0"/>
                  </a:moveTo>
                  <a:lnTo>
                    <a:pt x="375" y="0"/>
                  </a:lnTo>
                  <a:cubicBezTo>
                    <a:pt x="906" y="0"/>
                    <a:pt x="906" y="0"/>
                    <a:pt x="906" y="0"/>
                  </a:cubicBezTo>
                  <a:cubicBezTo>
                    <a:pt x="1593" y="1655"/>
                    <a:pt x="1593" y="1655"/>
                    <a:pt x="1593" y="1655"/>
                  </a:cubicBezTo>
                  <a:cubicBezTo>
                    <a:pt x="1656" y="1125"/>
                    <a:pt x="1750" y="562"/>
                    <a:pt x="1812" y="0"/>
                  </a:cubicBezTo>
                  <a:cubicBezTo>
                    <a:pt x="2312" y="0"/>
                    <a:pt x="2312" y="0"/>
                    <a:pt x="2312" y="0"/>
                  </a:cubicBezTo>
                  <a:cubicBezTo>
                    <a:pt x="1968" y="2655"/>
                    <a:pt x="1968" y="2655"/>
                    <a:pt x="1968" y="2655"/>
                  </a:cubicBezTo>
                  <a:cubicBezTo>
                    <a:pt x="1406" y="2655"/>
                    <a:pt x="1406" y="2655"/>
                    <a:pt x="1406" y="2655"/>
                  </a:cubicBezTo>
                  <a:cubicBezTo>
                    <a:pt x="749" y="969"/>
                    <a:pt x="749" y="969"/>
                    <a:pt x="749" y="969"/>
                  </a:cubicBezTo>
                  <a:cubicBezTo>
                    <a:pt x="687" y="1219"/>
                    <a:pt x="562" y="2374"/>
                    <a:pt x="531" y="2655"/>
                  </a:cubicBezTo>
                  <a:cubicBezTo>
                    <a:pt x="0" y="2655"/>
                    <a:pt x="0" y="2655"/>
                    <a:pt x="0" y="2655"/>
                  </a:cubicBez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 name="Freeform 25"/>
            <p:cNvSpPr>
              <a:spLocks noChangeArrowheads="1"/>
            </p:cNvSpPr>
            <p:nvPr/>
          </p:nvSpPr>
          <p:spPr bwMode="auto">
            <a:xfrm>
              <a:off x="4924568" y="4515644"/>
              <a:ext cx="828521" cy="955116"/>
            </a:xfrm>
            <a:custGeom>
              <a:avLst/>
              <a:gdLst>
                <a:gd name="T0" fmla="*/ 1280 w 2312"/>
                <a:gd name="T1" fmla="*/ 0 h 2656"/>
                <a:gd name="T2" fmla="*/ 1280 w 2312"/>
                <a:gd name="T3" fmla="*/ 0 h 2656"/>
                <a:gd name="T4" fmla="*/ 1749 w 2312"/>
                <a:gd name="T5" fmla="*/ 0 h 2656"/>
                <a:gd name="T6" fmla="*/ 2311 w 2312"/>
                <a:gd name="T7" fmla="*/ 2655 h 2656"/>
                <a:gd name="T8" fmla="*/ 1780 w 2312"/>
                <a:gd name="T9" fmla="*/ 2655 h 2656"/>
                <a:gd name="T10" fmla="*/ 1655 w 2312"/>
                <a:gd name="T11" fmla="*/ 1999 h 2656"/>
                <a:gd name="T12" fmla="*/ 811 w 2312"/>
                <a:gd name="T13" fmla="*/ 1999 h 2656"/>
                <a:gd name="T14" fmla="*/ 530 w 2312"/>
                <a:gd name="T15" fmla="*/ 2655 h 2656"/>
                <a:gd name="T16" fmla="*/ 0 w 2312"/>
                <a:gd name="T17" fmla="*/ 2655 h 2656"/>
                <a:gd name="T18" fmla="*/ 1280 w 2312"/>
                <a:gd name="T19" fmla="*/ 0 h 2656"/>
                <a:gd name="T20" fmla="*/ 1593 w 2312"/>
                <a:gd name="T21" fmla="*/ 1593 h 2656"/>
                <a:gd name="T22" fmla="*/ 1593 w 2312"/>
                <a:gd name="T23" fmla="*/ 1593 h 2656"/>
                <a:gd name="T24" fmla="*/ 1436 w 2312"/>
                <a:gd name="T25" fmla="*/ 625 h 2656"/>
                <a:gd name="T26" fmla="*/ 999 w 2312"/>
                <a:gd name="T27" fmla="*/ 1593 h 2656"/>
                <a:gd name="T28" fmla="*/ 1593 w 2312"/>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2" h="2656">
                  <a:moveTo>
                    <a:pt x="1280" y="0"/>
                  </a:moveTo>
                  <a:lnTo>
                    <a:pt x="1280" y="0"/>
                  </a:lnTo>
                  <a:cubicBezTo>
                    <a:pt x="1749" y="0"/>
                    <a:pt x="1749" y="0"/>
                    <a:pt x="1749" y="0"/>
                  </a:cubicBezTo>
                  <a:cubicBezTo>
                    <a:pt x="2311" y="2655"/>
                    <a:pt x="2311" y="2655"/>
                    <a:pt x="2311" y="2655"/>
                  </a:cubicBezTo>
                  <a:cubicBezTo>
                    <a:pt x="1780" y="2655"/>
                    <a:pt x="1780" y="2655"/>
                    <a:pt x="1780" y="2655"/>
                  </a:cubicBezTo>
                  <a:cubicBezTo>
                    <a:pt x="1655" y="1999"/>
                    <a:pt x="1655" y="1999"/>
                    <a:pt x="1655" y="1999"/>
                  </a:cubicBezTo>
                  <a:cubicBezTo>
                    <a:pt x="811" y="1999"/>
                    <a:pt x="811" y="1999"/>
                    <a:pt x="811" y="1999"/>
                  </a:cubicBezTo>
                  <a:cubicBezTo>
                    <a:pt x="530" y="2655"/>
                    <a:pt x="530" y="2655"/>
                    <a:pt x="530" y="2655"/>
                  </a:cubicBezTo>
                  <a:cubicBezTo>
                    <a:pt x="0" y="2655"/>
                    <a:pt x="0" y="2655"/>
                    <a:pt x="0" y="2655"/>
                  </a:cubicBezTo>
                  <a:lnTo>
                    <a:pt x="1280" y="0"/>
                  </a:lnTo>
                  <a:close/>
                  <a:moveTo>
                    <a:pt x="1593" y="1593"/>
                  </a:moveTo>
                  <a:lnTo>
                    <a:pt x="1593" y="1593"/>
                  </a:lnTo>
                  <a:cubicBezTo>
                    <a:pt x="1561" y="1405"/>
                    <a:pt x="1436" y="812"/>
                    <a:pt x="1436" y="625"/>
                  </a:cubicBezTo>
                  <a:cubicBezTo>
                    <a:pt x="999" y="1593"/>
                    <a:pt x="999" y="1593"/>
                    <a:pt x="999"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 name="Freeform 26"/>
            <p:cNvSpPr>
              <a:spLocks noChangeArrowheads="1"/>
            </p:cNvSpPr>
            <p:nvPr/>
          </p:nvSpPr>
          <p:spPr bwMode="auto">
            <a:xfrm>
              <a:off x="5789112" y="4515644"/>
              <a:ext cx="1206759" cy="955116"/>
            </a:xfrm>
            <a:custGeom>
              <a:avLst/>
              <a:gdLst>
                <a:gd name="T0" fmla="*/ 0 w 3345"/>
                <a:gd name="T1" fmla="*/ 0 h 2656"/>
                <a:gd name="T2" fmla="*/ 313 w 3345"/>
                <a:gd name="T3" fmla="*/ 0 h 2656"/>
                <a:gd name="T4" fmla="*/ 625 w 3345"/>
                <a:gd name="T5" fmla="*/ 2280 h 2656"/>
                <a:gd name="T6" fmla="*/ 1531 w 3345"/>
                <a:gd name="T7" fmla="*/ 0 h 2656"/>
                <a:gd name="T8" fmla="*/ 1844 w 3345"/>
                <a:gd name="T9" fmla="*/ 0 h 2656"/>
                <a:gd name="T10" fmla="*/ 2125 w 3345"/>
                <a:gd name="T11" fmla="*/ 2280 h 2656"/>
                <a:gd name="T12" fmla="*/ 3063 w 3345"/>
                <a:gd name="T13" fmla="*/ 0 h 2656"/>
                <a:gd name="T14" fmla="*/ 3344 w 3345"/>
                <a:gd name="T15" fmla="*/ 0 h 2656"/>
                <a:gd name="T16" fmla="*/ 2188 w 3345"/>
                <a:gd name="T17" fmla="*/ 2655 h 2656"/>
                <a:gd name="T18" fmla="*/ 1875 w 3345"/>
                <a:gd name="T19" fmla="*/ 2655 h 2656"/>
                <a:gd name="T20" fmla="*/ 1625 w 3345"/>
                <a:gd name="T21" fmla="*/ 344 h 2656"/>
                <a:gd name="T22" fmla="*/ 750 w 3345"/>
                <a:gd name="T23" fmla="*/ 2655 h 2656"/>
                <a:gd name="T24" fmla="*/ 438 w 3345"/>
                <a:gd name="T25" fmla="*/ 2655 h 2656"/>
                <a:gd name="T26" fmla="*/ 0 w 3345"/>
                <a:gd name="T27"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5" h="2656">
                  <a:moveTo>
                    <a:pt x="0" y="0"/>
                  </a:moveTo>
                  <a:lnTo>
                    <a:pt x="313" y="0"/>
                  </a:lnTo>
                  <a:lnTo>
                    <a:pt x="625" y="2280"/>
                  </a:lnTo>
                  <a:lnTo>
                    <a:pt x="1531" y="0"/>
                  </a:lnTo>
                  <a:lnTo>
                    <a:pt x="1844" y="0"/>
                  </a:lnTo>
                  <a:lnTo>
                    <a:pt x="2125" y="2280"/>
                  </a:lnTo>
                  <a:lnTo>
                    <a:pt x="3063" y="0"/>
                  </a:lnTo>
                  <a:lnTo>
                    <a:pt x="3344" y="0"/>
                  </a:lnTo>
                  <a:lnTo>
                    <a:pt x="2188" y="2655"/>
                  </a:lnTo>
                  <a:lnTo>
                    <a:pt x="1875" y="2655"/>
                  </a:lnTo>
                  <a:lnTo>
                    <a:pt x="1625" y="344"/>
                  </a:lnTo>
                  <a:lnTo>
                    <a:pt x="750" y="2655"/>
                  </a:lnTo>
                  <a:lnTo>
                    <a:pt x="438" y="2655"/>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3" name="Freeform 27"/>
            <p:cNvSpPr>
              <a:spLocks noChangeArrowheads="1"/>
            </p:cNvSpPr>
            <p:nvPr/>
          </p:nvSpPr>
          <p:spPr bwMode="auto">
            <a:xfrm>
              <a:off x="6788738" y="4515644"/>
              <a:ext cx="774487" cy="955116"/>
            </a:xfrm>
            <a:custGeom>
              <a:avLst/>
              <a:gdLst>
                <a:gd name="T0" fmla="*/ 1282 w 2158"/>
                <a:gd name="T1" fmla="*/ 0 h 2656"/>
                <a:gd name="T2" fmla="*/ 1282 w 2158"/>
                <a:gd name="T3" fmla="*/ 0 h 2656"/>
                <a:gd name="T4" fmla="*/ 1594 w 2158"/>
                <a:gd name="T5" fmla="*/ 0 h 2656"/>
                <a:gd name="T6" fmla="*/ 2157 w 2158"/>
                <a:gd name="T7" fmla="*/ 2655 h 2656"/>
                <a:gd name="T8" fmla="*/ 1844 w 2158"/>
                <a:gd name="T9" fmla="*/ 2655 h 2656"/>
                <a:gd name="T10" fmla="*/ 1688 w 2158"/>
                <a:gd name="T11" fmla="*/ 1811 h 2656"/>
                <a:gd name="T12" fmla="*/ 657 w 2158"/>
                <a:gd name="T13" fmla="*/ 1811 h 2656"/>
                <a:gd name="T14" fmla="*/ 282 w 2158"/>
                <a:gd name="T15" fmla="*/ 2655 h 2656"/>
                <a:gd name="T16" fmla="*/ 0 w 2158"/>
                <a:gd name="T17" fmla="*/ 2655 h 2656"/>
                <a:gd name="T18" fmla="*/ 1282 w 2158"/>
                <a:gd name="T19" fmla="*/ 0 h 2656"/>
                <a:gd name="T20" fmla="*/ 1625 w 2158"/>
                <a:gd name="T21" fmla="*/ 1561 h 2656"/>
                <a:gd name="T22" fmla="*/ 1625 w 2158"/>
                <a:gd name="T23" fmla="*/ 1561 h 2656"/>
                <a:gd name="T24" fmla="*/ 1375 w 2158"/>
                <a:gd name="T25" fmla="*/ 312 h 2656"/>
                <a:gd name="T26" fmla="*/ 813 w 2158"/>
                <a:gd name="T27" fmla="*/ 1561 h 2656"/>
                <a:gd name="T28" fmla="*/ 1625 w 2158"/>
                <a:gd name="T29" fmla="*/ 156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8" h="2656">
                  <a:moveTo>
                    <a:pt x="1282" y="0"/>
                  </a:moveTo>
                  <a:lnTo>
                    <a:pt x="1282" y="0"/>
                  </a:lnTo>
                  <a:cubicBezTo>
                    <a:pt x="1594" y="0"/>
                    <a:pt x="1594" y="0"/>
                    <a:pt x="1594" y="0"/>
                  </a:cubicBezTo>
                  <a:cubicBezTo>
                    <a:pt x="2157" y="2655"/>
                    <a:pt x="2157" y="2655"/>
                    <a:pt x="2157" y="2655"/>
                  </a:cubicBezTo>
                  <a:cubicBezTo>
                    <a:pt x="1844" y="2655"/>
                    <a:pt x="1844" y="2655"/>
                    <a:pt x="1844" y="2655"/>
                  </a:cubicBezTo>
                  <a:cubicBezTo>
                    <a:pt x="1688" y="1811"/>
                    <a:pt x="1688" y="1811"/>
                    <a:pt x="1688" y="1811"/>
                  </a:cubicBezTo>
                  <a:cubicBezTo>
                    <a:pt x="657" y="1811"/>
                    <a:pt x="657" y="1811"/>
                    <a:pt x="657" y="1811"/>
                  </a:cubicBezTo>
                  <a:cubicBezTo>
                    <a:pt x="282" y="2655"/>
                    <a:pt x="282" y="2655"/>
                    <a:pt x="282" y="2655"/>
                  </a:cubicBezTo>
                  <a:cubicBezTo>
                    <a:pt x="0" y="2655"/>
                    <a:pt x="0" y="2655"/>
                    <a:pt x="0" y="2655"/>
                  </a:cubicBezTo>
                  <a:lnTo>
                    <a:pt x="1282" y="0"/>
                  </a:lnTo>
                  <a:close/>
                  <a:moveTo>
                    <a:pt x="1625" y="1561"/>
                  </a:moveTo>
                  <a:lnTo>
                    <a:pt x="1625" y="1561"/>
                  </a:lnTo>
                  <a:lnTo>
                    <a:pt x="1375" y="312"/>
                  </a:lnTo>
                  <a:cubicBezTo>
                    <a:pt x="813" y="1561"/>
                    <a:pt x="813" y="1561"/>
                    <a:pt x="813" y="1561"/>
                  </a:cubicBezTo>
                  <a:lnTo>
                    <a:pt x="1625" y="1561"/>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4" name="Freeform 28"/>
            <p:cNvSpPr>
              <a:spLocks noChangeArrowheads="1"/>
            </p:cNvSpPr>
            <p:nvPr/>
          </p:nvSpPr>
          <p:spPr bwMode="auto">
            <a:xfrm>
              <a:off x="7581237" y="4515644"/>
              <a:ext cx="693439" cy="955116"/>
            </a:xfrm>
            <a:custGeom>
              <a:avLst/>
              <a:gdLst>
                <a:gd name="T0" fmla="*/ 594 w 1938"/>
                <a:gd name="T1" fmla="*/ 1749 h 2656"/>
                <a:gd name="T2" fmla="*/ 0 w 1938"/>
                <a:gd name="T3" fmla="*/ 0 h 2656"/>
                <a:gd name="T4" fmla="*/ 312 w 1938"/>
                <a:gd name="T5" fmla="*/ 0 h 2656"/>
                <a:gd name="T6" fmla="*/ 781 w 1938"/>
                <a:gd name="T7" fmla="*/ 1436 h 2656"/>
                <a:gd name="T8" fmla="*/ 1625 w 1938"/>
                <a:gd name="T9" fmla="*/ 0 h 2656"/>
                <a:gd name="T10" fmla="*/ 1937 w 1938"/>
                <a:gd name="T11" fmla="*/ 0 h 2656"/>
                <a:gd name="T12" fmla="*/ 875 w 1938"/>
                <a:gd name="T13" fmla="*/ 1749 h 2656"/>
                <a:gd name="T14" fmla="*/ 750 w 1938"/>
                <a:gd name="T15" fmla="*/ 2655 h 2656"/>
                <a:gd name="T16" fmla="*/ 469 w 1938"/>
                <a:gd name="T17" fmla="*/ 2655 h 2656"/>
                <a:gd name="T18" fmla="*/ 594 w 1938"/>
                <a:gd name="T19" fmla="*/ 1749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8" h="2656">
                  <a:moveTo>
                    <a:pt x="594" y="1749"/>
                  </a:moveTo>
                  <a:lnTo>
                    <a:pt x="0" y="0"/>
                  </a:lnTo>
                  <a:lnTo>
                    <a:pt x="312" y="0"/>
                  </a:lnTo>
                  <a:lnTo>
                    <a:pt x="781" y="1436"/>
                  </a:lnTo>
                  <a:lnTo>
                    <a:pt x="1625" y="0"/>
                  </a:lnTo>
                  <a:lnTo>
                    <a:pt x="1937" y="0"/>
                  </a:lnTo>
                  <a:lnTo>
                    <a:pt x="875" y="1749"/>
                  </a:lnTo>
                  <a:lnTo>
                    <a:pt x="750" y="2655"/>
                  </a:lnTo>
                  <a:lnTo>
                    <a:pt x="469" y="2655"/>
                  </a:lnTo>
                  <a:lnTo>
                    <a:pt x="594" y="174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5" name="Freeform 29"/>
            <p:cNvSpPr>
              <a:spLocks noChangeArrowheads="1"/>
            </p:cNvSpPr>
            <p:nvPr/>
          </p:nvSpPr>
          <p:spPr bwMode="auto">
            <a:xfrm>
              <a:off x="1403350" y="4488609"/>
              <a:ext cx="774487" cy="991159"/>
            </a:xfrm>
            <a:custGeom>
              <a:avLst/>
              <a:gdLst>
                <a:gd name="T0" fmla="*/ 219 w 2158"/>
                <a:gd name="T1" fmla="*/ 844 h 2750"/>
                <a:gd name="T2" fmla="*/ 219 w 2158"/>
                <a:gd name="T3" fmla="*/ 844 h 2750"/>
                <a:gd name="T4" fmla="*/ 1282 w 2158"/>
                <a:gd name="T5" fmla="*/ 0 h 2750"/>
                <a:gd name="T6" fmla="*/ 2126 w 2158"/>
                <a:gd name="T7" fmla="*/ 750 h 2750"/>
                <a:gd name="T8" fmla="*/ 2063 w 2158"/>
                <a:gd name="T9" fmla="*/ 969 h 2750"/>
                <a:gd name="T10" fmla="*/ 1563 w 2158"/>
                <a:gd name="T11" fmla="*/ 969 h 2750"/>
                <a:gd name="T12" fmla="*/ 1594 w 2158"/>
                <a:gd name="T13" fmla="*/ 813 h 2750"/>
                <a:gd name="T14" fmla="*/ 1219 w 2158"/>
                <a:gd name="T15" fmla="*/ 438 h 2750"/>
                <a:gd name="T16" fmla="*/ 719 w 2158"/>
                <a:gd name="T17" fmla="*/ 907 h 2750"/>
                <a:gd name="T18" fmla="*/ 594 w 2158"/>
                <a:gd name="T19" fmla="*/ 1843 h 2750"/>
                <a:gd name="T20" fmla="*/ 969 w 2158"/>
                <a:gd name="T21" fmla="*/ 2312 h 2750"/>
                <a:gd name="T22" fmla="*/ 1438 w 2158"/>
                <a:gd name="T23" fmla="*/ 1937 h 2750"/>
                <a:gd name="T24" fmla="*/ 1438 w 2158"/>
                <a:gd name="T25" fmla="*/ 1749 h 2750"/>
                <a:gd name="T26" fmla="*/ 1969 w 2158"/>
                <a:gd name="T27" fmla="*/ 1749 h 2750"/>
                <a:gd name="T28" fmla="*/ 1938 w 2158"/>
                <a:gd name="T29" fmla="*/ 1999 h 2750"/>
                <a:gd name="T30" fmla="*/ 907 w 2158"/>
                <a:gd name="T31" fmla="*/ 2749 h 2750"/>
                <a:gd name="T32" fmla="*/ 63 w 2158"/>
                <a:gd name="T33" fmla="*/ 1906 h 2750"/>
                <a:gd name="T34" fmla="*/ 219 w 2158"/>
                <a:gd name="T35" fmla="*/ 844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8" h="2750">
                  <a:moveTo>
                    <a:pt x="219" y="844"/>
                  </a:moveTo>
                  <a:lnTo>
                    <a:pt x="219" y="844"/>
                  </a:lnTo>
                  <a:cubicBezTo>
                    <a:pt x="282" y="344"/>
                    <a:pt x="719" y="0"/>
                    <a:pt x="1282" y="0"/>
                  </a:cubicBezTo>
                  <a:cubicBezTo>
                    <a:pt x="1844" y="0"/>
                    <a:pt x="2157" y="313"/>
                    <a:pt x="2126" y="750"/>
                  </a:cubicBezTo>
                  <a:cubicBezTo>
                    <a:pt x="2063" y="969"/>
                    <a:pt x="2063" y="969"/>
                    <a:pt x="2063" y="969"/>
                  </a:cubicBezTo>
                  <a:cubicBezTo>
                    <a:pt x="1563" y="969"/>
                    <a:pt x="1563" y="969"/>
                    <a:pt x="1563" y="969"/>
                  </a:cubicBezTo>
                  <a:cubicBezTo>
                    <a:pt x="1594" y="813"/>
                    <a:pt x="1594" y="813"/>
                    <a:pt x="1594" y="813"/>
                  </a:cubicBezTo>
                  <a:cubicBezTo>
                    <a:pt x="1626" y="563"/>
                    <a:pt x="1469" y="438"/>
                    <a:pt x="1219" y="438"/>
                  </a:cubicBezTo>
                  <a:cubicBezTo>
                    <a:pt x="969" y="438"/>
                    <a:pt x="782" y="594"/>
                    <a:pt x="719" y="907"/>
                  </a:cubicBezTo>
                  <a:cubicBezTo>
                    <a:pt x="594" y="1843"/>
                    <a:pt x="594" y="1843"/>
                    <a:pt x="594" y="1843"/>
                  </a:cubicBezTo>
                  <a:cubicBezTo>
                    <a:pt x="563" y="2156"/>
                    <a:pt x="719" y="2312"/>
                    <a:pt x="969" y="2312"/>
                  </a:cubicBezTo>
                  <a:cubicBezTo>
                    <a:pt x="1188" y="2312"/>
                    <a:pt x="1376" y="2187"/>
                    <a:pt x="1438" y="1937"/>
                  </a:cubicBezTo>
                  <a:cubicBezTo>
                    <a:pt x="1438" y="1749"/>
                    <a:pt x="1438" y="1749"/>
                    <a:pt x="1438" y="1749"/>
                  </a:cubicBezTo>
                  <a:cubicBezTo>
                    <a:pt x="1969" y="1749"/>
                    <a:pt x="1969" y="1749"/>
                    <a:pt x="1969" y="1749"/>
                  </a:cubicBezTo>
                  <a:cubicBezTo>
                    <a:pt x="1938" y="1999"/>
                    <a:pt x="1938" y="1999"/>
                    <a:pt x="1938" y="1999"/>
                  </a:cubicBezTo>
                  <a:cubicBezTo>
                    <a:pt x="1876" y="2437"/>
                    <a:pt x="1438" y="2749"/>
                    <a:pt x="907" y="2749"/>
                  </a:cubicBezTo>
                  <a:cubicBezTo>
                    <a:pt x="344" y="2749"/>
                    <a:pt x="0" y="2406"/>
                    <a:pt x="63" y="1906"/>
                  </a:cubicBezTo>
                  <a:lnTo>
                    <a:pt x="219" y="844"/>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6" name="Freeform 30"/>
            <p:cNvSpPr>
              <a:spLocks noChangeArrowheads="1"/>
            </p:cNvSpPr>
            <p:nvPr/>
          </p:nvSpPr>
          <p:spPr bwMode="auto">
            <a:xfrm>
              <a:off x="2123803" y="4515644"/>
              <a:ext cx="594374" cy="955116"/>
            </a:xfrm>
            <a:custGeom>
              <a:avLst/>
              <a:gdLst>
                <a:gd name="T0" fmla="*/ 375 w 1657"/>
                <a:gd name="T1" fmla="*/ 0 h 2656"/>
                <a:gd name="T2" fmla="*/ 875 w 1657"/>
                <a:gd name="T3" fmla="*/ 0 h 2656"/>
                <a:gd name="T4" fmla="*/ 562 w 1657"/>
                <a:gd name="T5" fmla="*/ 2217 h 2656"/>
                <a:gd name="T6" fmla="*/ 1656 w 1657"/>
                <a:gd name="T7" fmla="*/ 2217 h 2656"/>
                <a:gd name="T8" fmla="*/ 1593 w 1657"/>
                <a:gd name="T9" fmla="*/ 2655 h 2656"/>
                <a:gd name="T10" fmla="*/ 0 w 1657"/>
                <a:gd name="T11" fmla="*/ 2655 h 2656"/>
                <a:gd name="T12" fmla="*/ 375 w 1657"/>
                <a:gd name="T13" fmla="*/ 0 h 2656"/>
              </a:gdLst>
              <a:ahLst/>
              <a:cxnLst>
                <a:cxn ang="0">
                  <a:pos x="T0" y="T1"/>
                </a:cxn>
                <a:cxn ang="0">
                  <a:pos x="T2" y="T3"/>
                </a:cxn>
                <a:cxn ang="0">
                  <a:pos x="T4" y="T5"/>
                </a:cxn>
                <a:cxn ang="0">
                  <a:pos x="T6" y="T7"/>
                </a:cxn>
                <a:cxn ang="0">
                  <a:pos x="T8" y="T9"/>
                </a:cxn>
                <a:cxn ang="0">
                  <a:pos x="T10" y="T11"/>
                </a:cxn>
                <a:cxn ang="0">
                  <a:pos x="T12" y="T13"/>
                </a:cxn>
              </a:cxnLst>
              <a:rect l="0" t="0" r="r" b="b"/>
              <a:pathLst>
                <a:path w="1657" h="2656">
                  <a:moveTo>
                    <a:pt x="375" y="0"/>
                  </a:moveTo>
                  <a:lnTo>
                    <a:pt x="875" y="0"/>
                  </a:lnTo>
                  <a:lnTo>
                    <a:pt x="562" y="2217"/>
                  </a:lnTo>
                  <a:lnTo>
                    <a:pt x="1656" y="2217"/>
                  </a:lnTo>
                  <a:lnTo>
                    <a:pt x="1593"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7" name="Freeform 31"/>
            <p:cNvSpPr>
              <a:spLocks noChangeArrowheads="1"/>
            </p:cNvSpPr>
            <p:nvPr/>
          </p:nvSpPr>
          <p:spPr bwMode="auto">
            <a:xfrm>
              <a:off x="2718177" y="4515644"/>
              <a:ext cx="720453" cy="955116"/>
            </a:xfrm>
            <a:custGeom>
              <a:avLst/>
              <a:gdLst>
                <a:gd name="T0" fmla="*/ 375 w 2001"/>
                <a:gd name="T1" fmla="*/ 0 h 2656"/>
                <a:gd name="T2" fmla="*/ 2000 w 2001"/>
                <a:gd name="T3" fmla="*/ 0 h 2656"/>
                <a:gd name="T4" fmla="*/ 1937 w 2001"/>
                <a:gd name="T5" fmla="*/ 406 h 2656"/>
                <a:gd name="T6" fmla="*/ 844 w 2001"/>
                <a:gd name="T7" fmla="*/ 406 h 2656"/>
                <a:gd name="T8" fmla="*/ 750 w 2001"/>
                <a:gd name="T9" fmla="*/ 1125 h 2656"/>
                <a:gd name="T10" fmla="*/ 1656 w 2001"/>
                <a:gd name="T11" fmla="*/ 1125 h 2656"/>
                <a:gd name="T12" fmla="*/ 1594 w 2001"/>
                <a:gd name="T13" fmla="*/ 1561 h 2656"/>
                <a:gd name="T14" fmla="*/ 687 w 2001"/>
                <a:gd name="T15" fmla="*/ 1561 h 2656"/>
                <a:gd name="T16" fmla="*/ 594 w 2001"/>
                <a:gd name="T17" fmla="*/ 2217 h 2656"/>
                <a:gd name="T18" fmla="*/ 1719 w 2001"/>
                <a:gd name="T19" fmla="*/ 2217 h 2656"/>
                <a:gd name="T20" fmla="*/ 1656 w 2001"/>
                <a:gd name="T21" fmla="*/ 2655 h 2656"/>
                <a:gd name="T22" fmla="*/ 0 w 2001"/>
                <a:gd name="T23" fmla="*/ 2655 h 2656"/>
                <a:gd name="T24" fmla="*/ 375 w 2001"/>
                <a:gd name="T25"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1" h="2656">
                  <a:moveTo>
                    <a:pt x="375" y="0"/>
                  </a:moveTo>
                  <a:lnTo>
                    <a:pt x="2000" y="0"/>
                  </a:lnTo>
                  <a:lnTo>
                    <a:pt x="1937" y="406"/>
                  </a:lnTo>
                  <a:lnTo>
                    <a:pt x="844" y="406"/>
                  </a:lnTo>
                  <a:lnTo>
                    <a:pt x="750" y="1125"/>
                  </a:lnTo>
                  <a:lnTo>
                    <a:pt x="1656" y="1125"/>
                  </a:lnTo>
                  <a:lnTo>
                    <a:pt x="1594" y="1561"/>
                  </a:lnTo>
                  <a:lnTo>
                    <a:pt x="687" y="1561"/>
                  </a:lnTo>
                  <a:lnTo>
                    <a:pt x="594" y="2217"/>
                  </a:lnTo>
                  <a:lnTo>
                    <a:pt x="1719" y="2217"/>
                  </a:lnTo>
                  <a:lnTo>
                    <a:pt x="1656"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8" name="Freeform 32"/>
            <p:cNvSpPr>
              <a:spLocks noChangeArrowheads="1"/>
            </p:cNvSpPr>
            <p:nvPr/>
          </p:nvSpPr>
          <p:spPr bwMode="auto">
            <a:xfrm>
              <a:off x="3339571" y="4515644"/>
              <a:ext cx="828521" cy="955116"/>
            </a:xfrm>
            <a:custGeom>
              <a:avLst/>
              <a:gdLst>
                <a:gd name="T0" fmla="*/ 1281 w 2313"/>
                <a:gd name="T1" fmla="*/ 0 h 2656"/>
                <a:gd name="T2" fmla="*/ 1281 w 2313"/>
                <a:gd name="T3" fmla="*/ 0 h 2656"/>
                <a:gd name="T4" fmla="*/ 1750 w 2313"/>
                <a:gd name="T5" fmla="*/ 0 h 2656"/>
                <a:gd name="T6" fmla="*/ 2312 w 2313"/>
                <a:gd name="T7" fmla="*/ 2655 h 2656"/>
                <a:gd name="T8" fmla="*/ 1781 w 2313"/>
                <a:gd name="T9" fmla="*/ 2655 h 2656"/>
                <a:gd name="T10" fmla="*/ 1656 w 2313"/>
                <a:gd name="T11" fmla="*/ 1999 h 2656"/>
                <a:gd name="T12" fmla="*/ 812 w 2313"/>
                <a:gd name="T13" fmla="*/ 1999 h 2656"/>
                <a:gd name="T14" fmla="*/ 531 w 2313"/>
                <a:gd name="T15" fmla="*/ 2655 h 2656"/>
                <a:gd name="T16" fmla="*/ 0 w 2313"/>
                <a:gd name="T17" fmla="*/ 2655 h 2656"/>
                <a:gd name="T18" fmla="*/ 1281 w 2313"/>
                <a:gd name="T19" fmla="*/ 0 h 2656"/>
                <a:gd name="T20" fmla="*/ 1593 w 2313"/>
                <a:gd name="T21" fmla="*/ 1593 h 2656"/>
                <a:gd name="T22" fmla="*/ 1593 w 2313"/>
                <a:gd name="T23" fmla="*/ 1593 h 2656"/>
                <a:gd name="T24" fmla="*/ 1437 w 2313"/>
                <a:gd name="T25" fmla="*/ 625 h 2656"/>
                <a:gd name="T26" fmla="*/ 1000 w 2313"/>
                <a:gd name="T27" fmla="*/ 1593 h 2656"/>
                <a:gd name="T28" fmla="*/ 1593 w 2313"/>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3" h="2656">
                  <a:moveTo>
                    <a:pt x="1281" y="0"/>
                  </a:moveTo>
                  <a:lnTo>
                    <a:pt x="1281" y="0"/>
                  </a:lnTo>
                  <a:cubicBezTo>
                    <a:pt x="1750" y="0"/>
                    <a:pt x="1750" y="0"/>
                    <a:pt x="1750" y="0"/>
                  </a:cubicBezTo>
                  <a:cubicBezTo>
                    <a:pt x="2312" y="2655"/>
                    <a:pt x="2312" y="2655"/>
                    <a:pt x="2312" y="2655"/>
                  </a:cubicBezTo>
                  <a:cubicBezTo>
                    <a:pt x="1781" y="2655"/>
                    <a:pt x="1781" y="2655"/>
                    <a:pt x="1781" y="2655"/>
                  </a:cubicBezTo>
                  <a:cubicBezTo>
                    <a:pt x="1656" y="1999"/>
                    <a:pt x="1656" y="1999"/>
                    <a:pt x="1656" y="1999"/>
                  </a:cubicBezTo>
                  <a:cubicBezTo>
                    <a:pt x="812" y="1999"/>
                    <a:pt x="812" y="1999"/>
                    <a:pt x="812" y="1999"/>
                  </a:cubicBezTo>
                  <a:cubicBezTo>
                    <a:pt x="531" y="2655"/>
                    <a:pt x="531" y="2655"/>
                    <a:pt x="531" y="2655"/>
                  </a:cubicBezTo>
                  <a:cubicBezTo>
                    <a:pt x="0" y="2655"/>
                    <a:pt x="0" y="2655"/>
                    <a:pt x="0" y="2655"/>
                  </a:cubicBezTo>
                  <a:lnTo>
                    <a:pt x="1281" y="0"/>
                  </a:lnTo>
                  <a:close/>
                  <a:moveTo>
                    <a:pt x="1593" y="1593"/>
                  </a:moveTo>
                  <a:lnTo>
                    <a:pt x="1593" y="1593"/>
                  </a:lnTo>
                  <a:cubicBezTo>
                    <a:pt x="1562" y="1405"/>
                    <a:pt x="1437" y="812"/>
                    <a:pt x="1437" y="625"/>
                  </a:cubicBezTo>
                  <a:cubicBezTo>
                    <a:pt x="1000" y="1593"/>
                    <a:pt x="1000" y="1593"/>
                    <a:pt x="1000"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9" name="Freeform 33"/>
            <p:cNvSpPr>
              <a:spLocks noChangeArrowheads="1"/>
            </p:cNvSpPr>
            <p:nvPr/>
          </p:nvSpPr>
          <p:spPr bwMode="auto">
            <a:xfrm>
              <a:off x="4195106" y="4515644"/>
              <a:ext cx="828521" cy="955116"/>
            </a:xfrm>
            <a:custGeom>
              <a:avLst/>
              <a:gdLst>
                <a:gd name="T0" fmla="*/ 375 w 2313"/>
                <a:gd name="T1" fmla="*/ 0 h 2656"/>
                <a:gd name="T2" fmla="*/ 375 w 2313"/>
                <a:gd name="T3" fmla="*/ 0 h 2656"/>
                <a:gd name="T4" fmla="*/ 906 w 2313"/>
                <a:gd name="T5" fmla="*/ 0 h 2656"/>
                <a:gd name="T6" fmla="*/ 1593 w 2313"/>
                <a:gd name="T7" fmla="*/ 1655 h 2656"/>
                <a:gd name="T8" fmla="*/ 1812 w 2313"/>
                <a:gd name="T9" fmla="*/ 0 h 2656"/>
                <a:gd name="T10" fmla="*/ 2312 w 2313"/>
                <a:gd name="T11" fmla="*/ 0 h 2656"/>
                <a:gd name="T12" fmla="*/ 1968 w 2313"/>
                <a:gd name="T13" fmla="*/ 2655 h 2656"/>
                <a:gd name="T14" fmla="*/ 1406 w 2313"/>
                <a:gd name="T15" fmla="*/ 2655 h 2656"/>
                <a:gd name="T16" fmla="*/ 749 w 2313"/>
                <a:gd name="T17" fmla="*/ 969 h 2656"/>
                <a:gd name="T18" fmla="*/ 531 w 2313"/>
                <a:gd name="T19" fmla="*/ 2655 h 2656"/>
                <a:gd name="T20" fmla="*/ 0 w 2313"/>
                <a:gd name="T21" fmla="*/ 2655 h 2656"/>
                <a:gd name="T22" fmla="*/ 375 w 2313"/>
                <a:gd name="T23"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3" h="2656">
                  <a:moveTo>
                    <a:pt x="375" y="0"/>
                  </a:moveTo>
                  <a:lnTo>
                    <a:pt x="375" y="0"/>
                  </a:lnTo>
                  <a:cubicBezTo>
                    <a:pt x="906" y="0"/>
                    <a:pt x="906" y="0"/>
                    <a:pt x="906" y="0"/>
                  </a:cubicBezTo>
                  <a:cubicBezTo>
                    <a:pt x="1593" y="1655"/>
                    <a:pt x="1593" y="1655"/>
                    <a:pt x="1593" y="1655"/>
                  </a:cubicBezTo>
                  <a:cubicBezTo>
                    <a:pt x="1656" y="1125"/>
                    <a:pt x="1750" y="562"/>
                    <a:pt x="1812" y="0"/>
                  </a:cubicBezTo>
                  <a:cubicBezTo>
                    <a:pt x="2312" y="0"/>
                    <a:pt x="2312" y="0"/>
                    <a:pt x="2312" y="0"/>
                  </a:cubicBezTo>
                  <a:cubicBezTo>
                    <a:pt x="1968" y="2655"/>
                    <a:pt x="1968" y="2655"/>
                    <a:pt x="1968" y="2655"/>
                  </a:cubicBezTo>
                  <a:cubicBezTo>
                    <a:pt x="1406" y="2655"/>
                    <a:pt x="1406" y="2655"/>
                    <a:pt x="1406" y="2655"/>
                  </a:cubicBezTo>
                  <a:cubicBezTo>
                    <a:pt x="749" y="969"/>
                    <a:pt x="749" y="969"/>
                    <a:pt x="749" y="969"/>
                  </a:cubicBezTo>
                  <a:cubicBezTo>
                    <a:pt x="687" y="1219"/>
                    <a:pt x="562" y="2374"/>
                    <a:pt x="531" y="2655"/>
                  </a:cubicBezTo>
                  <a:cubicBezTo>
                    <a:pt x="0" y="2655"/>
                    <a:pt x="0" y="2655"/>
                    <a:pt x="0" y="2655"/>
                  </a:cubicBez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0" name="Freeform 34"/>
            <p:cNvSpPr>
              <a:spLocks noChangeArrowheads="1"/>
            </p:cNvSpPr>
            <p:nvPr/>
          </p:nvSpPr>
          <p:spPr bwMode="auto">
            <a:xfrm>
              <a:off x="4924568" y="4515644"/>
              <a:ext cx="828521" cy="955116"/>
            </a:xfrm>
            <a:custGeom>
              <a:avLst/>
              <a:gdLst>
                <a:gd name="T0" fmla="*/ 1280 w 2312"/>
                <a:gd name="T1" fmla="*/ 0 h 2656"/>
                <a:gd name="T2" fmla="*/ 1280 w 2312"/>
                <a:gd name="T3" fmla="*/ 0 h 2656"/>
                <a:gd name="T4" fmla="*/ 1749 w 2312"/>
                <a:gd name="T5" fmla="*/ 0 h 2656"/>
                <a:gd name="T6" fmla="*/ 2311 w 2312"/>
                <a:gd name="T7" fmla="*/ 2655 h 2656"/>
                <a:gd name="T8" fmla="*/ 1780 w 2312"/>
                <a:gd name="T9" fmla="*/ 2655 h 2656"/>
                <a:gd name="T10" fmla="*/ 1655 w 2312"/>
                <a:gd name="T11" fmla="*/ 1999 h 2656"/>
                <a:gd name="T12" fmla="*/ 811 w 2312"/>
                <a:gd name="T13" fmla="*/ 1999 h 2656"/>
                <a:gd name="T14" fmla="*/ 530 w 2312"/>
                <a:gd name="T15" fmla="*/ 2655 h 2656"/>
                <a:gd name="T16" fmla="*/ 0 w 2312"/>
                <a:gd name="T17" fmla="*/ 2655 h 2656"/>
                <a:gd name="T18" fmla="*/ 1280 w 2312"/>
                <a:gd name="T19" fmla="*/ 0 h 2656"/>
                <a:gd name="T20" fmla="*/ 1593 w 2312"/>
                <a:gd name="T21" fmla="*/ 1593 h 2656"/>
                <a:gd name="T22" fmla="*/ 1593 w 2312"/>
                <a:gd name="T23" fmla="*/ 1593 h 2656"/>
                <a:gd name="T24" fmla="*/ 1436 w 2312"/>
                <a:gd name="T25" fmla="*/ 625 h 2656"/>
                <a:gd name="T26" fmla="*/ 999 w 2312"/>
                <a:gd name="T27" fmla="*/ 1593 h 2656"/>
                <a:gd name="T28" fmla="*/ 1593 w 2312"/>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2" h="2656">
                  <a:moveTo>
                    <a:pt x="1280" y="0"/>
                  </a:moveTo>
                  <a:lnTo>
                    <a:pt x="1280" y="0"/>
                  </a:lnTo>
                  <a:cubicBezTo>
                    <a:pt x="1749" y="0"/>
                    <a:pt x="1749" y="0"/>
                    <a:pt x="1749" y="0"/>
                  </a:cubicBezTo>
                  <a:cubicBezTo>
                    <a:pt x="2311" y="2655"/>
                    <a:pt x="2311" y="2655"/>
                    <a:pt x="2311" y="2655"/>
                  </a:cubicBezTo>
                  <a:cubicBezTo>
                    <a:pt x="1780" y="2655"/>
                    <a:pt x="1780" y="2655"/>
                    <a:pt x="1780" y="2655"/>
                  </a:cubicBezTo>
                  <a:cubicBezTo>
                    <a:pt x="1655" y="1999"/>
                    <a:pt x="1655" y="1999"/>
                    <a:pt x="1655" y="1999"/>
                  </a:cubicBezTo>
                  <a:cubicBezTo>
                    <a:pt x="811" y="1999"/>
                    <a:pt x="811" y="1999"/>
                    <a:pt x="811" y="1999"/>
                  </a:cubicBezTo>
                  <a:cubicBezTo>
                    <a:pt x="530" y="2655"/>
                    <a:pt x="530" y="2655"/>
                    <a:pt x="530" y="2655"/>
                  </a:cubicBezTo>
                  <a:cubicBezTo>
                    <a:pt x="0" y="2655"/>
                    <a:pt x="0" y="2655"/>
                    <a:pt x="0" y="2655"/>
                  </a:cubicBezTo>
                  <a:lnTo>
                    <a:pt x="1280" y="0"/>
                  </a:lnTo>
                  <a:close/>
                  <a:moveTo>
                    <a:pt x="1593" y="1593"/>
                  </a:moveTo>
                  <a:lnTo>
                    <a:pt x="1593" y="1593"/>
                  </a:lnTo>
                  <a:cubicBezTo>
                    <a:pt x="1561" y="1405"/>
                    <a:pt x="1436" y="812"/>
                    <a:pt x="1436" y="625"/>
                  </a:cubicBezTo>
                  <a:cubicBezTo>
                    <a:pt x="999" y="1593"/>
                    <a:pt x="999" y="1593"/>
                    <a:pt x="999"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1" name="Freeform 35"/>
            <p:cNvSpPr>
              <a:spLocks noChangeArrowheads="1"/>
            </p:cNvSpPr>
            <p:nvPr/>
          </p:nvSpPr>
          <p:spPr bwMode="auto">
            <a:xfrm>
              <a:off x="5789112" y="4515644"/>
              <a:ext cx="1206759" cy="955116"/>
            </a:xfrm>
            <a:custGeom>
              <a:avLst/>
              <a:gdLst>
                <a:gd name="T0" fmla="*/ 0 w 3345"/>
                <a:gd name="T1" fmla="*/ 0 h 2656"/>
                <a:gd name="T2" fmla="*/ 313 w 3345"/>
                <a:gd name="T3" fmla="*/ 0 h 2656"/>
                <a:gd name="T4" fmla="*/ 625 w 3345"/>
                <a:gd name="T5" fmla="*/ 2280 h 2656"/>
                <a:gd name="T6" fmla="*/ 1531 w 3345"/>
                <a:gd name="T7" fmla="*/ 0 h 2656"/>
                <a:gd name="T8" fmla="*/ 1844 w 3345"/>
                <a:gd name="T9" fmla="*/ 0 h 2656"/>
                <a:gd name="T10" fmla="*/ 2125 w 3345"/>
                <a:gd name="T11" fmla="*/ 2280 h 2656"/>
                <a:gd name="T12" fmla="*/ 3063 w 3345"/>
                <a:gd name="T13" fmla="*/ 0 h 2656"/>
                <a:gd name="T14" fmla="*/ 3344 w 3345"/>
                <a:gd name="T15" fmla="*/ 0 h 2656"/>
                <a:gd name="T16" fmla="*/ 2188 w 3345"/>
                <a:gd name="T17" fmla="*/ 2655 h 2656"/>
                <a:gd name="T18" fmla="*/ 1875 w 3345"/>
                <a:gd name="T19" fmla="*/ 2655 h 2656"/>
                <a:gd name="T20" fmla="*/ 1625 w 3345"/>
                <a:gd name="T21" fmla="*/ 344 h 2656"/>
                <a:gd name="T22" fmla="*/ 750 w 3345"/>
                <a:gd name="T23" fmla="*/ 2655 h 2656"/>
                <a:gd name="T24" fmla="*/ 438 w 3345"/>
                <a:gd name="T25" fmla="*/ 2655 h 2656"/>
                <a:gd name="T26" fmla="*/ 0 w 3345"/>
                <a:gd name="T27"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5" h="2656">
                  <a:moveTo>
                    <a:pt x="0" y="0"/>
                  </a:moveTo>
                  <a:lnTo>
                    <a:pt x="313" y="0"/>
                  </a:lnTo>
                  <a:lnTo>
                    <a:pt x="625" y="2280"/>
                  </a:lnTo>
                  <a:lnTo>
                    <a:pt x="1531" y="0"/>
                  </a:lnTo>
                  <a:lnTo>
                    <a:pt x="1844" y="0"/>
                  </a:lnTo>
                  <a:lnTo>
                    <a:pt x="2125" y="2280"/>
                  </a:lnTo>
                  <a:lnTo>
                    <a:pt x="3063" y="0"/>
                  </a:lnTo>
                  <a:lnTo>
                    <a:pt x="3344" y="0"/>
                  </a:lnTo>
                  <a:lnTo>
                    <a:pt x="2188" y="2655"/>
                  </a:lnTo>
                  <a:lnTo>
                    <a:pt x="1875" y="2655"/>
                  </a:lnTo>
                  <a:lnTo>
                    <a:pt x="1625" y="344"/>
                  </a:lnTo>
                  <a:lnTo>
                    <a:pt x="750" y="2655"/>
                  </a:lnTo>
                  <a:lnTo>
                    <a:pt x="438" y="2655"/>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 name="Freeform 36"/>
            <p:cNvSpPr>
              <a:spLocks noChangeArrowheads="1"/>
            </p:cNvSpPr>
            <p:nvPr/>
          </p:nvSpPr>
          <p:spPr bwMode="auto">
            <a:xfrm>
              <a:off x="6788738" y="4515644"/>
              <a:ext cx="774487" cy="955116"/>
            </a:xfrm>
            <a:custGeom>
              <a:avLst/>
              <a:gdLst>
                <a:gd name="T0" fmla="*/ 1282 w 2158"/>
                <a:gd name="T1" fmla="*/ 0 h 2656"/>
                <a:gd name="T2" fmla="*/ 1282 w 2158"/>
                <a:gd name="T3" fmla="*/ 0 h 2656"/>
                <a:gd name="T4" fmla="*/ 1594 w 2158"/>
                <a:gd name="T5" fmla="*/ 0 h 2656"/>
                <a:gd name="T6" fmla="*/ 2157 w 2158"/>
                <a:gd name="T7" fmla="*/ 2655 h 2656"/>
                <a:gd name="T8" fmla="*/ 1844 w 2158"/>
                <a:gd name="T9" fmla="*/ 2655 h 2656"/>
                <a:gd name="T10" fmla="*/ 1688 w 2158"/>
                <a:gd name="T11" fmla="*/ 1811 h 2656"/>
                <a:gd name="T12" fmla="*/ 657 w 2158"/>
                <a:gd name="T13" fmla="*/ 1811 h 2656"/>
                <a:gd name="T14" fmla="*/ 282 w 2158"/>
                <a:gd name="T15" fmla="*/ 2655 h 2656"/>
                <a:gd name="T16" fmla="*/ 0 w 2158"/>
                <a:gd name="T17" fmla="*/ 2655 h 2656"/>
                <a:gd name="T18" fmla="*/ 1282 w 2158"/>
                <a:gd name="T19" fmla="*/ 0 h 2656"/>
                <a:gd name="T20" fmla="*/ 1625 w 2158"/>
                <a:gd name="T21" fmla="*/ 1561 h 2656"/>
                <a:gd name="T22" fmla="*/ 1625 w 2158"/>
                <a:gd name="T23" fmla="*/ 1561 h 2656"/>
                <a:gd name="T24" fmla="*/ 1375 w 2158"/>
                <a:gd name="T25" fmla="*/ 312 h 2656"/>
                <a:gd name="T26" fmla="*/ 813 w 2158"/>
                <a:gd name="T27" fmla="*/ 1561 h 2656"/>
                <a:gd name="T28" fmla="*/ 1625 w 2158"/>
                <a:gd name="T29" fmla="*/ 156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8" h="2656">
                  <a:moveTo>
                    <a:pt x="1282" y="0"/>
                  </a:moveTo>
                  <a:lnTo>
                    <a:pt x="1282" y="0"/>
                  </a:lnTo>
                  <a:cubicBezTo>
                    <a:pt x="1594" y="0"/>
                    <a:pt x="1594" y="0"/>
                    <a:pt x="1594" y="0"/>
                  </a:cubicBezTo>
                  <a:cubicBezTo>
                    <a:pt x="2157" y="2655"/>
                    <a:pt x="2157" y="2655"/>
                    <a:pt x="2157" y="2655"/>
                  </a:cubicBezTo>
                  <a:cubicBezTo>
                    <a:pt x="1844" y="2655"/>
                    <a:pt x="1844" y="2655"/>
                    <a:pt x="1844" y="2655"/>
                  </a:cubicBezTo>
                  <a:cubicBezTo>
                    <a:pt x="1688" y="1811"/>
                    <a:pt x="1688" y="1811"/>
                    <a:pt x="1688" y="1811"/>
                  </a:cubicBezTo>
                  <a:cubicBezTo>
                    <a:pt x="657" y="1811"/>
                    <a:pt x="657" y="1811"/>
                    <a:pt x="657" y="1811"/>
                  </a:cubicBezTo>
                  <a:cubicBezTo>
                    <a:pt x="282" y="2655"/>
                    <a:pt x="282" y="2655"/>
                    <a:pt x="282" y="2655"/>
                  </a:cubicBezTo>
                  <a:cubicBezTo>
                    <a:pt x="0" y="2655"/>
                    <a:pt x="0" y="2655"/>
                    <a:pt x="0" y="2655"/>
                  </a:cubicBezTo>
                  <a:lnTo>
                    <a:pt x="1282" y="0"/>
                  </a:lnTo>
                  <a:close/>
                  <a:moveTo>
                    <a:pt x="1625" y="1561"/>
                  </a:moveTo>
                  <a:lnTo>
                    <a:pt x="1625" y="1561"/>
                  </a:lnTo>
                  <a:lnTo>
                    <a:pt x="1375" y="312"/>
                  </a:lnTo>
                  <a:cubicBezTo>
                    <a:pt x="813" y="1561"/>
                    <a:pt x="813" y="1561"/>
                    <a:pt x="813" y="1561"/>
                  </a:cubicBezTo>
                  <a:lnTo>
                    <a:pt x="1625" y="1561"/>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3" name="Freeform 37"/>
            <p:cNvSpPr>
              <a:spLocks noChangeArrowheads="1"/>
            </p:cNvSpPr>
            <p:nvPr/>
          </p:nvSpPr>
          <p:spPr bwMode="auto">
            <a:xfrm>
              <a:off x="7581237" y="4515644"/>
              <a:ext cx="693439" cy="955116"/>
            </a:xfrm>
            <a:custGeom>
              <a:avLst/>
              <a:gdLst>
                <a:gd name="T0" fmla="*/ 594 w 1938"/>
                <a:gd name="T1" fmla="*/ 1749 h 2656"/>
                <a:gd name="T2" fmla="*/ 0 w 1938"/>
                <a:gd name="T3" fmla="*/ 0 h 2656"/>
                <a:gd name="T4" fmla="*/ 312 w 1938"/>
                <a:gd name="T5" fmla="*/ 0 h 2656"/>
                <a:gd name="T6" fmla="*/ 781 w 1938"/>
                <a:gd name="T7" fmla="*/ 1436 h 2656"/>
                <a:gd name="T8" fmla="*/ 1625 w 1938"/>
                <a:gd name="T9" fmla="*/ 0 h 2656"/>
                <a:gd name="T10" fmla="*/ 1937 w 1938"/>
                <a:gd name="T11" fmla="*/ 0 h 2656"/>
                <a:gd name="T12" fmla="*/ 875 w 1938"/>
                <a:gd name="T13" fmla="*/ 1749 h 2656"/>
                <a:gd name="T14" fmla="*/ 750 w 1938"/>
                <a:gd name="T15" fmla="*/ 2655 h 2656"/>
                <a:gd name="T16" fmla="*/ 469 w 1938"/>
                <a:gd name="T17" fmla="*/ 2655 h 2656"/>
                <a:gd name="T18" fmla="*/ 594 w 1938"/>
                <a:gd name="T19" fmla="*/ 1749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8" h="2656">
                  <a:moveTo>
                    <a:pt x="594" y="1749"/>
                  </a:moveTo>
                  <a:lnTo>
                    <a:pt x="0" y="0"/>
                  </a:lnTo>
                  <a:lnTo>
                    <a:pt x="312" y="0"/>
                  </a:lnTo>
                  <a:lnTo>
                    <a:pt x="781" y="1436"/>
                  </a:lnTo>
                  <a:lnTo>
                    <a:pt x="1625" y="0"/>
                  </a:lnTo>
                  <a:lnTo>
                    <a:pt x="1937" y="0"/>
                  </a:lnTo>
                  <a:lnTo>
                    <a:pt x="875" y="1749"/>
                  </a:lnTo>
                  <a:lnTo>
                    <a:pt x="750" y="2655"/>
                  </a:lnTo>
                  <a:lnTo>
                    <a:pt x="469" y="2655"/>
                  </a:lnTo>
                  <a:lnTo>
                    <a:pt x="594" y="174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4" name="Freeform 38"/>
            <p:cNvSpPr>
              <a:spLocks noChangeArrowheads="1"/>
            </p:cNvSpPr>
            <p:nvPr/>
          </p:nvSpPr>
          <p:spPr bwMode="auto">
            <a:xfrm>
              <a:off x="7031894" y="4029075"/>
              <a:ext cx="1639031" cy="1946275"/>
            </a:xfrm>
            <a:custGeom>
              <a:avLst/>
              <a:gdLst>
                <a:gd name="T0" fmla="*/ 2968 w 4563"/>
                <a:gd name="T1" fmla="*/ 4374 h 5406"/>
                <a:gd name="T2" fmla="*/ 2968 w 4563"/>
                <a:gd name="T3" fmla="*/ 4374 h 5406"/>
                <a:gd name="T4" fmla="*/ 3906 w 4563"/>
                <a:gd name="T5" fmla="*/ 2718 h 5406"/>
                <a:gd name="T6" fmla="*/ 4375 w 4563"/>
                <a:gd name="T7" fmla="*/ 3093 h 5406"/>
                <a:gd name="T8" fmla="*/ 3437 w 4563"/>
                <a:gd name="T9" fmla="*/ 4624 h 5406"/>
                <a:gd name="T10" fmla="*/ 3343 w 4563"/>
                <a:gd name="T11" fmla="*/ 4749 h 5406"/>
                <a:gd name="T12" fmla="*/ 2718 w 4563"/>
                <a:gd name="T13" fmla="*/ 4593 h 5406"/>
                <a:gd name="T14" fmla="*/ 2968 w 4563"/>
                <a:gd name="T15" fmla="*/ 4374 h 5406"/>
                <a:gd name="T16" fmla="*/ 3343 w 4563"/>
                <a:gd name="T17" fmla="*/ 469 h 5406"/>
                <a:gd name="T18" fmla="*/ 3343 w 4563"/>
                <a:gd name="T19" fmla="*/ 469 h 5406"/>
                <a:gd name="T20" fmla="*/ 3843 w 4563"/>
                <a:gd name="T21" fmla="*/ 656 h 5406"/>
                <a:gd name="T22" fmla="*/ 4187 w 4563"/>
                <a:gd name="T23" fmla="*/ 1000 h 5406"/>
                <a:gd name="T24" fmla="*/ 4187 w 4563"/>
                <a:gd name="T25" fmla="*/ 1000 h 5406"/>
                <a:gd name="T26" fmla="*/ 3687 w 4563"/>
                <a:gd name="T27" fmla="*/ 344 h 5406"/>
                <a:gd name="T28" fmla="*/ 2968 w 4563"/>
                <a:gd name="T29" fmla="*/ 31 h 5406"/>
                <a:gd name="T30" fmla="*/ 3343 w 4563"/>
                <a:gd name="T31" fmla="*/ 469 h 5406"/>
                <a:gd name="T32" fmla="*/ 2031 w 4563"/>
                <a:gd name="T33" fmla="*/ 219 h 5406"/>
                <a:gd name="T34" fmla="*/ 2031 w 4563"/>
                <a:gd name="T35" fmla="*/ 219 h 5406"/>
                <a:gd name="T36" fmla="*/ 1625 w 4563"/>
                <a:gd name="T37" fmla="*/ 469 h 5406"/>
                <a:gd name="T38" fmla="*/ 1937 w 4563"/>
                <a:gd name="T39" fmla="*/ 750 h 5406"/>
                <a:gd name="T40" fmla="*/ 2375 w 4563"/>
                <a:gd name="T41" fmla="*/ 531 h 5406"/>
                <a:gd name="T42" fmla="*/ 2031 w 4563"/>
                <a:gd name="T43" fmla="*/ 219 h 5406"/>
                <a:gd name="T44" fmla="*/ 3187 w 4563"/>
                <a:gd name="T45" fmla="*/ 438 h 5406"/>
                <a:gd name="T46" fmla="*/ 3187 w 4563"/>
                <a:gd name="T47" fmla="*/ 438 h 5406"/>
                <a:gd name="T48" fmla="*/ 2812 w 4563"/>
                <a:gd name="T49" fmla="*/ 0 h 5406"/>
                <a:gd name="T50" fmla="*/ 2218 w 4563"/>
                <a:gd name="T51" fmla="*/ 156 h 5406"/>
                <a:gd name="T52" fmla="*/ 2218 w 4563"/>
                <a:gd name="T53" fmla="*/ 156 h 5406"/>
                <a:gd name="T54" fmla="*/ 2562 w 4563"/>
                <a:gd name="T55" fmla="*/ 469 h 5406"/>
                <a:gd name="T56" fmla="*/ 3187 w 4563"/>
                <a:gd name="T57" fmla="*/ 438 h 5406"/>
                <a:gd name="T58" fmla="*/ 1156 w 4563"/>
                <a:gd name="T59" fmla="*/ 844 h 5406"/>
                <a:gd name="T60" fmla="*/ 1156 w 4563"/>
                <a:gd name="T61" fmla="*/ 844 h 5406"/>
                <a:gd name="T62" fmla="*/ 1500 w 4563"/>
                <a:gd name="T63" fmla="*/ 1094 h 5406"/>
                <a:gd name="T64" fmla="*/ 1781 w 4563"/>
                <a:gd name="T65" fmla="*/ 875 h 5406"/>
                <a:gd name="T66" fmla="*/ 1468 w 4563"/>
                <a:gd name="T67" fmla="*/ 594 h 5406"/>
                <a:gd name="T68" fmla="*/ 1156 w 4563"/>
                <a:gd name="T69" fmla="*/ 844 h 5406"/>
                <a:gd name="T70" fmla="*/ 4375 w 4563"/>
                <a:gd name="T71" fmla="*/ 1313 h 5406"/>
                <a:gd name="T72" fmla="*/ 4375 w 4563"/>
                <a:gd name="T73" fmla="*/ 1313 h 5406"/>
                <a:gd name="T74" fmla="*/ 3843 w 4563"/>
                <a:gd name="T75" fmla="*/ 719 h 5406"/>
                <a:gd name="T76" fmla="*/ 3843 w 4563"/>
                <a:gd name="T77" fmla="*/ 719 h 5406"/>
                <a:gd name="T78" fmla="*/ 4031 w 4563"/>
                <a:gd name="T79" fmla="*/ 2219 h 5406"/>
                <a:gd name="T80" fmla="*/ 4468 w 4563"/>
                <a:gd name="T81" fmla="*/ 2656 h 5406"/>
                <a:gd name="T82" fmla="*/ 4375 w 4563"/>
                <a:gd name="T83" fmla="*/ 1313 h 5406"/>
                <a:gd name="T84" fmla="*/ 2375 w 4563"/>
                <a:gd name="T85" fmla="*/ 4874 h 5406"/>
                <a:gd name="T86" fmla="*/ 2375 w 4563"/>
                <a:gd name="T87" fmla="*/ 4874 h 5406"/>
                <a:gd name="T88" fmla="*/ 1406 w 4563"/>
                <a:gd name="T89" fmla="*/ 5249 h 5406"/>
                <a:gd name="T90" fmla="*/ 656 w 4563"/>
                <a:gd name="T91" fmla="*/ 5187 h 5406"/>
                <a:gd name="T92" fmla="*/ 656 w 4563"/>
                <a:gd name="T93" fmla="*/ 5187 h 5406"/>
                <a:gd name="T94" fmla="*/ 1250 w 4563"/>
                <a:gd name="T95" fmla="*/ 5343 h 5406"/>
                <a:gd name="T96" fmla="*/ 1843 w 4563"/>
                <a:gd name="T97" fmla="*/ 5405 h 5406"/>
                <a:gd name="T98" fmla="*/ 3031 w 4563"/>
                <a:gd name="T99" fmla="*/ 4999 h 5406"/>
                <a:gd name="T100" fmla="*/ 2375 w 4563"/>
                <a:gd name="T101" fmla="*/ 4874 h 5406"/>
                <a:gd name="T102" fmla="*/ 1156 w 4563"/>
                <a:gd name="T103" fmla="*/ 5155 h 5406"/>
                <a:gd name="T104" fmla="*/ 1156 w 4563"/>
                <a:gd name="T105" fmla="*/ 5155 h 5406"/>
                <a:gd name="T106" fmla="*/ 687 w 4563"/>
                <a:gd name="T107" fmla="*/ 4749 h 5406"/>
                <a:gd name="T108" fmla="*/ 500 w 4563"/>
                <a:gd name="T109" fmla="*/ 4343 h 5406"/>
                <a:gd name="T110" fmla="*/ 0 w 4563"/>
                <a:gd name="T111" fmla="*/ 4249 h 5406"/>
                <a:gd name="T112" fmla="*/ 250 w 4563"/>
                <a:gd name="T113" fmla="*/ 4780 h 5406"/>
                <a:gd name="T114" fmla="*/ 500 w 4563"/>
                <a:gd name="T115" fmla="*/ 5093 h 5406"/>
                <a:gd name="T116" fmla="*/ 1156 w 4563"/>
                <a:gd name="T117" fmla="*/ 5155 h 5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63" h="5406">
                  <a:moveTo>
                    <a:pt x="2968" y="4374"/>
                  </a:moveTo>
                  <a:lnTo>
                    <a:pt x="2968" y="4374"/>
                  </a:lnTo>
                  <a:cubicBezTo>
                    <a:pt x="3406" y="3874"/>
                    <a:pt x="3718" y="3312"/>
                    <a:pt x="3906" y="2718"/>
                  </a:cubicBezTo>
                  <a:cubicBezTo>
                    <a:pt x="4375" y="3093"/>
                    <a:pt x="4375" y="3093"/>
                    <a:pt x="4375" y="3093"/>
                  </a:cubicBezTo>
                  <a:cubicBezTo>
                    <a:pt x="4187" y="3655"/>
                    <a:pt x="3875" y="4187"/>
                    <a:pt x="3437" y="4624"/>
                  </a:cubicBezTo>
                  <a:cubicBezTo>
                    <a:pt x="3406" y="4655"/>
                    <a:pt x="3375" y="4718"/>
                    <a:pt x="3343" y="4749"/>
                  </a:cubicBezTo>
                  <a:cubicBezTo>
                    <a:pt x="2718" y="4593"/>
                    <a:pt x="2718" y="4593"/>
                    <a:pt x="2718" y="4593"/>
                  </a:cubicBezTo>
                  <a:cubicBezTo>
                    <a:pt x="2812" y="4530"/>
                    <a:pt x="2875" y="4437"/>
                    <a:pt x="2968" y="4374"/>
                  </a:cubicBezTo>
                  <a:close/>
                  <a:moveTo>
                    <a:pt x="3343" y="469"/>
                  </a:moveTo>
                  <a:lnTo>
                    <a:pt x="3343" y="469"/>
                  </a:lnTo>
                  <a:cubicBezTo>
                    <a:pt x="3500" y="500"/>
                    <a:pt x="3656" y="531"/>
                    <a:pt x="3843" y="656"/>
                  </a:cubicBezTo>
                  <a:cubicBezTo>
                    <a:pt x="3968" y="719"/>
                    <a:pt x="4062" y="844"/>
                    <a:pt x="4187" y="1000"/>
                  </a:cubicBezTo>
                  <a:lnTo>
                    <a:pt x="4187" y="1000"/>
                  </a:lnTo>
                  <a:cubicBezTo>
                    <a:pt x="4062" y="813"/>
                    <a:pt x="3875" y="563"/>
                    <a:pt x="3687" y="344"/>
                  </a:cubicBezTo>
                  <a:cubicBezTo>
                    <a:pt x="3500" y="156"/>
                    <a:pt x="3281" y="63"/>
                    <a:pt x="2968" y="31"/>
                  </a:cubicBezTo>
                  <a:lnTo>
                    <a:pt x="3343" y="469"/>
                  </a:lnTo>
                  <a:close/>
                  <a:moveTo>
                    <a:pt x="2031" y="219"/>
                  </a:moveTo>
                  <a:lnTo>
                    <a:pt x="2031" y="219"/>
                  </a:lnTo>
                  <a:cubicBezTo>
                    <a:pt x="1875" y="281"/>
                    <a:pt x="1750" y="375"/>
                    <a:pt x="1625" y="469"/>
                  </a:cubicBezTo>
                  <a:cubicBezTo>
                    <a:pt x="1937" y="750"/>
                    <a:pt x="1937" y="750"/>
                    <a:pt x="1937" y="750"/>
                  </a:cubicBezTo>
                  <a:cubicBezTo>
                    <a:pt x="2093" y="656"/>
                    <a:pt x="2218" y="594"/>
                    <a:pt x="2375" y="531"/>
                  </a:cubicBezTo>
                  <a:lnTo>
                    <a:pt x="2031" y="219"/>
                  </a:lnTo>
                  <a:close/>
                  <a:moveTo>
                    <a:pt x="3187" y="438"/>
                  </a:moveTo>
                  <a:lnTo>
                    <a:pt x="3187" y="438"/>
                  </a:lnTo>
                  <a:cubicBezTo>
                    <a:pt x="2812" y="0"/>
                    <a:pt x="2812" y="0"/>
                    <a:pt x="2812" y="0"/>
                  </a:cubicBezTo>
                  <a:cubicBezTo>
                    <a:pt x="2625" y="31"/>
                    <a:pt x="2406" y="63"/>
                    <a:pt x="2218" y="156"/>
                  </a:cubicBezTo>
                  <a:lnTo>
                    <a:pt x="2218" y="156"/>
                  </a:lnTo>
                  <a:cubicBezTo>
                    <a:pt x="2562" y="469"/>
                    <a:pt x="2562" y="469"/>
                    <a:pt x="2562" y="469"/>
                  </a:cubicBezTo>
                  <a:cubicBezTo>
                    <a:pt x="2781" y="438"/>
                    <a:pt x="3000" y="406"/>
                    <a:pt x="3187" y="438"/>
                  </a:cubicBezTo>
                  <a:close/>
                  <a:moveTo>
                    <a:pt x="1156" y="844"/>
                  </a:moveTo>
                  <a:lnTo>
                    <a:pt x="1156" y="844"/>
                  </a:lnTo>
                  <a:cubicBezTo>
                    <a:pt x="1500" y="1094"/>
                    <a:pt x="1500" y="1094"/>
                    <a:pt x="1500" y="1094"/>
                  </a:cubicBezTo>
                  <a:cubicBezTo>
                    <a:pt x="1593" y="1000"/>
                    <a:pt x="1687" y="938"/>
                    <a:pt x="1781" y="875"/>
                  </a:cubicBezTo>
                  <a:cubicBezTo>
                    <a:pt x="1468" y="594"/>
                    <a:pt x="1468" y="594"/>
                    <a:pt x="1468" y="594"/>
                  </a:cubicBezTo>
                  <a:cubicBezTo>
                    <a:pt x="1375" y="688"/>
                    <a:pt x="1250" y="750"/>
                    <a:pt x="1156" y="844"/>
                  </a:cubicBezTo>
                  <a:close/>
                  <a:moveTo>
                    <a:pt x="4375" y="1313"/>
                  </a:moveTo>
                  <a:lnTo>
                    <a:pt x="4375" y="1313"/>
                  </a:lnTo>
                  <a:cubicBezTo>
                    <a:pt x="4375" y="1313"/>
                    <a:pt x="3937" y="844"/>
                    <a:pt x="3843" y="719"/>
                  </a:cubicBezTo>
                  <a:lnTo>
                    <a:pt x="3843" y="719"/>
                  </a:lnTo>
                  <a:cubicBezTo>
                    <a:pt x="4062" y="1125"/>
                    <a:pt x="4125" y="1656"/>
                    <a:pt x="4031" y="2219"/>
                  </a:cubicBezTo>
                  <a:cubicBezTo>
                    <a:pt x="4468" y="2656"/>
                    <a:pt x="4468" y="2656"/>
                    <a:pt x="4468" y="2656"/>
                  </a:cubicBezTo>
                  <a:cubicBezTo>
                    <a:pt x="4562" y="2188"/>
                    <a:pt x="4531" y="1719"/>
                    <a:pt x="4375" y="1313"/>
                  </a:cubicBezTo>
                  <a:close/>
                  <a:moveTo>
                    <a:pt x="2375" y="4874"/>
                  </a:moveTo>
                  <a:lnTo>
                    <a:pt x="2375" y="4874"/>
                  </a:lnTo>
                  <a:cubicBezTo>
                    <a:pt x="2062" y="5093"/>
                    <a:pt x="1718" y="5218"/>
                    <a:pt x="1406" y="5249"/>
                  </a:cubicBezTo>
                  <a:cubicBezTo>
                    <a:pt x="656" y="5187"/>
                    <a:pt x="656" y="5187"/>
                    <a:pt x="656" y="5187"/>
                  </a:cubicBezTo>
                  <a:lnTo>
                    <a:pt x="656" y="5187"/>
                  </a:lnTo>
                  <a:cubicBezTo>
                    <a:pt x="718" y="5218"/>
                    <a:pt x="968" y="5312"/>
                    <a:pt x="1250" y="5343"/>
                  </a:cubicBezTo>
                  <a:cubicBezTo>
                    <a:pt x="1437" y="5374"/>
                    <a:pt x="1625" y="5405"/>
                    <a:pt x="1843" y="5405"/>
                  </a:cubicBezTo>
                  <a:cubicBezTo>
                    <a:pt x="2187" y="5405"/>
                    <a:pt x="2593" y="5280"/>
                    <a:pt x="3031" y="4999"/>
                  </a:cubicBezTo>
                  <a:lnTo>
                    <a:pt x="2375" y="4874"/>
                  </a:lnTo>
                  <a:close/>
                  <a:moveTo>
                    <a:pt x="1156" y="5155"/>
                  </a:moveTo>
                  <a:lnTo>
                    <a:pt x="1156" y="5155"/>
                  </a:lnTo>
                  <a:cubicBezTo>
                    <a:pt x="968" y="5062"/>
                    <a:pt x="812" y="4937"/>
                    <a:pt x="687" y="4749"/>
                  </a:cubicBezTo>
                  <a:cubicBezTo>
                    <a:pt x="625" y="4624"/>
                    <a:pt x="531" y="4499"/>
                    <a:pt x="500" y="4343"/>
                  </a:cubicBezTo>
                  <a:cubicBezTo>
                    <a:pt x="0" y="4249"/>
                    <a:pt x="0" y="4249"/>
                    <a:pt x="0" y="4249"/>
                  </a:cubicBezTo>
                  <a:cubicBezTo>
                    <a:pt x="62" y="4437"/>
                    <a:pt x="125" y="4624"/>
                    <a:pt x="250" y="4780"/>
                  </a:cubicBezTo>
                  <a:cubicBezTo>
                    <a:pt x="312" y="4905"/>
                    <a:pt x="406" y="4999"/>
                    <a:pt x="500" y="5093"/>
                  </a:cubicBezTo>
                  <a:cubicBezTo>
                    <a:pt x="1156" y="5155"/>
                    <a:pt x="1156" y="5155"/>
                    <a:pt x="1156" y="5155"/>
                  </a:cubicBez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Tree>
    <p:extLst>
      <p:ext uri="{BB962C8B-B14F-4D97-AF65-F5344CB8AC3E}">
        <p14:creationId xmlns:p14="http://schemas.microsoft.com/office/powerpoint/2010/main" val="2548919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Confidential  |  </a:t>
            </a:r>
            <a:fld id="{3C643DA0-474F-4E48-A9FD-853AC22A55FF}" type="slidenum">
              <a:rPr lang="en-US" smtClean="0"/>
              <a:pPr>
                <a:defRPr/>
              </a:pPr>
              <a:t>‹#›</a:t>
            </a:fld>
            <a:endParaRPr lang="en-US" dirty="0"/>
          </a:p>
        </p:txBody>
      </p:sp>
    </p:spTree>
    <p:extLst>
      <p:ext uri="{BB962C8B-B14F-4D97-AF65-F5344CB8AC3E}">
        <p14:creationId xmlns:p14="http://schemas.microsoft.com/office/powerpoint/2010/main" val="1657702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boxes">
    <p:spTree>
      <p:nvGrpSpPr>
        <p:cNvPr id="1" name=""/>
        <p:cNvGrpSpPr/>
        <p:nvPr/>
      </p:nvGrpSpPr>
      <p:grpSpPr>
        <a:xfrm>
          <a:off x="0" y="0"/>
          <a:ext cx="0" cy="0"/>
          <a:chOff x="0" y="0"/>
          <a:chExt cx="0" cy="0"/>
        </a:xfrm>
      </p:grpSpPr>
      <p:sp>
        <p:nvSpPr>
          <p:cNvPr id="5" name="Content Placeholder 2"/>
          <p:cNvSpPr>
            <a:spLocks noGrp="1"/>
          </p:cNvSpPr>
          <p:nvPr>
            <p:ph idx="1"/>
          </p:nvPr>
        </p:nvSpPr>
        <p:spPr>
          <a:xfrm>
            <a:off x="495301" y="2060410"/>
            <a:ext cx="2806699" cy="3429001"/>
          </a:xfrm>
          <a:solidFill>
            <a:srgbClr val="878788"/>
          </a:solidFill>
        </p:spPr>
        <p:txBody>
          <a:bodyPr lIns="252000" rIns="252000"/>
          <a:lstStyle>
            <a:lvl1pPr marL="0" indent="0" algn="ctr">
              <a:buNone/>
              <a:defRPr sz="1600">
                <a:solidFill>
                  <a:srgbClr val="FFFFFF"/>
                </a:solidFill>
              </a:defRPr>
            </a:lvl1pPr>
            <a:lvl2pPr algn="ctr">
              <a:defRPr>
                <a:solidFill>
                  <a:srgbClr val="FFFFFF"/>
                </a:solidFill>
              </a:defRPr>
            </a:lvl2pPr>
            <a:lvl3pPr algn="ct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6" name="Content Placeholder 2"/>
          <p:cNvSpPr>
            <a:spLocks noGrp="1"/>
          </p:cNvSpPr>
          <p:nvPr>
            <p:ph idx="17"/>
          </p:nvPr>
        </p:nvSpPr>
        <p:spPr>
          <a:xfrm>
            <a:off x="6607441" y="2060410"/>
            <a:ext cx="2806699" cy="3429001"/>
          </a:xfrm>
          <a:solidFill>
            <a:schemeClr val="accent2"/>
          </a:solidFill>
        </p:spPr>
        <p:txBody>
          <a:bodyPr lIns="252000" rIns="252000"/>
          <a:lstStyle>
            <a:lvl1pPr marL="0" indent="0" algn="ctr">
              <a:buNone/>
              <a:defRPr sz="1600">
                <a:solidFill>
                  <a:srgbClr val="FFFFFF"/>
                </a:solidFill>
              </a:defRPr>
            </a:lvl1pPr>
            <a:lvl2pPr algn="ctr">
              <a:defRPr>
                <a:solidFill>
                  <a:srgbClr val="FFFFFF"/>
                </a:solidFill>
              </a:defRPr>
            </a:lvl2pPr>
            <a:lvl3pPr algn="ct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7" name="Content Placeholder 2"/>
          <p:cNvSpPr>
            <a:spLocks noGrp="1"/>
          </p:cNvSpPr>
          <p:nvPr>
            <p:ph idx="18"/>
          </p:nvPr>
        </p:nvSpPr>
        <p:spPr>
          <a:xfrm>
            <a:off x="3551371" y="2060410"/>
            <a:ext cx="2806699" cy="3429001"/>
          </a:xfrm>
          <a:solidFill>
            <a:schemeClr val="accent1"/>
          </a:solidFill>
        </p:spPr>
        <p:txBody>
          <a:bodyPr lIns="252000" rIns="252000"/>
          <a:lstStyle>
            <a:lvl1pPr marL="0" indent="0" algn="ctr">
              <a:buNone/>
              <a:defRPr sz="1600">
                <a:solidFill>
                  <a:srgbClr val="FFFFFF"/>
                </a:solidFill>
              </a:defRPr>
            </a:lvl1pPr>
            <a:lvl2pPr algn="ctr">
              <a:defRPr>
                <a:solidFill>
                  <a:srgbClr val="FFFFFF"/>
                </a:solidFill>
              </a:defRPr>
            </a:lvl2pPr>
            <a:lvl3pPr algn="ct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10" name="Text Placeholder 7"/>
          <p:cNvSpPr>
            <a:spLocks noGrp="1"/>
          </p:cNvSpPr>
          <p:nvPr>
            <p:ph type="body" sz="quarter" idx="13" hasCustomPrompt="1"/>
          </p:nvPr>
        </p:nvSpPr>
        <p:spPr>
          <a:xfrm>
            <a:off x="495300" y="951408"/>
            <a:ext cx="8915400" cy="323504"/>
          </a:xfrm>
        </p:spPr>
        <p:txBody>
          <a:bodyPr tIns="0">
            <a:noAutofit/>
          </a:bodyPr>
          <a:lstStyle>
            <a:lvl1pPr marL="0" marR="0" indent="0" algn="l" defTabSz="457200" rtl="0" eaLnBrk="1" fontAlgn="auto" latinLnBrk="0" hangingPunct="1">
              <a:lnSpc>
                <a:spcPct val="90000"/>
              </a:lnSpc>
              <a:spcBef>
                <a:spcPct val="20000"/>
              </a:spcBef>
              <a:spcAft>
                <a:spcPts val="0"/>
              </a:spcAft>
              <a:buClr>
                <a:schemeClr val="accent1"/>
              </a:buClr>
              <a:buSzTx/>
              <a:buFont typeface="Arial"/>
              <a:buNone/>
              <a:tabLst/>
              <a:defRPr sz="1600" b="0" i="1">
                <a:solidFill>
                  <a:srgbClr val="00587C"/>
                </a:solidFill>
              </a:defRPr>
            </a:lvl1pPr>
          </a:lstStyle>
          <a:p>
            <a:pPr lvl="0"/>
            <a:r>
              <a:rPr lang="en-AU" dirty="0"/>
              <a:t>Insert subhead here</a:t>
            </a:r>
          </a:p>
        </p:txBody>
      </p:sp>
      <p:sp>
        <p:nvSpPr>
          <p:cNvPr id="8" name="Title Placeholder 1"/>
          <p:cNvSpPr>
            <a:spLocks noGrp="1"/>
          </p:cNvSpPr>
          <p:nvPr>
            <p:ph type="title" hasCustomPrompt="1"/>
          </p:nvPr>
        </p:nvSpPr>
        <p:spPr bwMode="auto">
          <a:xfrm>
            <a:off x="495300" y="268956"/>
            <a:ext cx="8915400" cy="65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AU" dirty="0"/>
              <a:t>Insert heading here</a:t>
            </a:r>
            <a:endParaRPr lang="en-US" dirty="0"/>
          </a:p>
        </p:txBody>
      </p:sp>
      <p:sp>
        <p:nvSpPr>
          <p:cNvPr id="2" name="Footer Placeholder 1"/>
          <p:cNvSpPr>
            <a:spLocks noGrp="1"/>
          </p:cNvSpPr>
          <p:nvPr>
            <p:ph type="ftr" sz="quarter" idx="19"/>
          </p:nvPr>
        </p:nvSpPr>
        <p:spPr/>
        <p:txBody>
          <a:bodyPr/>
          <a:lstStyle/>
          <a:p>
            <a:pPr>
              <a:defRPr/>
            </a:pPr>
            <a:r>
              <a:rPr lang="en-US"/>
              <a:t>Confidential  |  </a:t>
            </a:r>
            <a:fld id="{3C643DA0-474F-4E48-A9FD-853AC22A55FF}" type="slidenum">
              <a:rPr lang="en-US" smtClean="0"/>
              <a:pPr>
                <a:defRPr/>
              </a:pPr>
              <a:t>‹#›</a:t>
            </a:fld>
            <a:endParaRPr lang="en-US" dirty="0"/>
          </a:p>
        </p:txBody>
      </p:sp>
    </p:spTree>
    <p:extLst>
      <p:ext uri="{BB962C8B-B14F-4D97-AF65-F5344CB8AC3E}">
        <p14:creationId xmlns:p14="http://schemas.microsoft.com/office/powerpoint/2010/main" val="2807594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AU" dirty="0"/>
              <a:t>Insert heading here</a:t>
            </a:r>
            <a:endParaRPr lang="en-US" dirty="0"/>
          </a:p>
        </p:txBody>
      </p:sp>
      <p:sp>
        <p:nvSpPr>
          <p:cNvPr id="8" name="Content Placeholder 2"/>
          <p:cNvSpPr>
            <a:spLocks noGrp="1"/>
          </p:cNvSpPr>
          <p:nvPr>
            <p:ph sz="half" idx="13" hasCustomPrompt="1"/>
          </p:nvPr>
        </p:nvSpPr>
        <p:spPr>
          <a:xfrm>
            <a:off x="5035550" y="1265238"/>
            <a:ext cx="4375150" cy="4667250"/>
          </a:xfrm>
        </p:spPr>
        <p:txBody>
          <a:bodyPr/>
          <a:lstStyle>
            <a:lvl1pPr>
              <a:defRPr sz="1600"/>
            </a:lvl1pPr>
            <a:lvl2pPr>
              <a:defRPr sz="14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AU" dirty="0"/>
              <a:t>Insert content here</a:t>
            </a:r>
          </a:p>
          <a:p>
            <a:pPr lvl="1"/>
            <a:r>
              <a:rPr lang="en-AU" dirty="0"/>
              <a:t>Content level 2</a:t>
            </a:r>
          </a:p>
          <a:p>
            <a:pPr lvl="2"/>
            <a:r>
              <a:rPr lang="en-AU" dirty="0"/>
              <a:t>Content level 3</a:t>
            </a:r>
          </a:p>
          <a:p>
            <a:pPr lvl="3"/>
            <a:r>
              <a:rPr lang="en-AU" dirty="0"/>
              <a:t>Content level 4</a:t>
            </a:r>
          </a:p>
        </p:txBody>
      </p:sp>
      <p:sp>
        <p:nvSpPr>
          <p:cNvPr id="9" name="Content Placeholder 2"/>
          <p:cNvSpPr>
            <a:spLocks noGrp="1"/>
          </p:cNvSpPr>
          <p:nvPr>
            <p:ph sz="half" idx="17" hasCustomPrompt="1"/>
          </p:nvPr>
        </p:nvSpPr>
        <p:spPr>
          <a:xfrm>
            <a:off x="495300" y="1265238"/>
            <a:ext cx="4375150" cy="4667250"/>
          </a:xfrm>
        </p:spPr>
        <p:txBody>
          <a:bodyPr/>
          <a:lstStyle>
            <a:lvl1pPr>
              <a:defRPr sz="1600"/>
            </a:lvl1pPr>
            <a:lvl2pPr>
              <a:defRPr sz="14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AU" dirty="0"/>
              <a:t>Insert content here</a:t>
            </a:r>
          </a:p>
          <a:p>
            <a:pPr lvl="1"/>
            <a:r>
              <a:rPr lang="en-AU" dirty="0"/>
              <a:t>Content level 2</a:t>
            </a:r>
          </a:p>
          <a:p>
            <a:pPr lvl="2"/>
            <a:r>
              <a:rPr lang="en-AU" dirty="0"/>
              <a:t>Content level 3</a:t>
            </a:r>
          </a:p>
          <a:p>
            <a:pPr lvl="3"/>
            <a:r>
              <a:rPr lang="en-AU" dirty="0"/>
              <a:t>Content level 4</a:t>
            </a:r>
          </a:p>
        </p:txBody>
      </p:sp>
      <p:sp>
        <p:nvSpPr>
          <p:cNvPr id="3" name="Footer Placeholder 2"/>
          <p:cNvSpPr>
            <a:spLocks noGrp="1"/>
          </p:cNvSpPr>
          <p:nvPr>
            <p:ph type="ftr" sz="quarter" idx="18"/>
          </p:nvPr>
        </p:nvSpPr>
        <p:spPr/>
        <p:txBody>
          <a:bodyPr/>
          <a:lstStyle/>
          <a:p>
            <a:pPr>
              <a:defRPr/>
            </a:pPr>
            <a:r>
              <a:rPr lang="en-US"/>
              <a:t>Confidential  |  </a:t>
            </a:r>
            <a:fld id="{3C643DA0-474F-4E48-A9FD-853AC22A55FF}" type="slidenum">
              <a:rPr lang="en-US" smtClean="0"/>
              <a:pPr>
                <a:defRPr/>
              </a:pPr>
              <a:t>‹#›</a:t>
            </a:fld>
            <a:endParaRPr lang="en-US" dirty="0"/>
          </a:p>
        </p:txBody>
      </p:sp>
    </p:spTree>
    <p:extLst>
      <p:ext uri="{BB962C8B-B14F-4D97-AF65-F5344CB8AC3E}">
        <p14:creationId xmlns:p14="http://schemas.microsoft.com/office/powerpoint/2010/main" val="887657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AU" dirty="0"/>
              <a:t>Insert heading here</a:t>
            </a:r>
            <a:endParaRPr lang="en-US" dirty="0"/>
          </a:p>
        </p:txBody>
      </p:sp>
      <p:sp>
        <p:nvSpPr>
          <p:cNvPr id="8" name="Content Placeholder 2"/>
          <p:cNvSpPr>
            <a:spLocks noGrp="1"/>
          </p:cNvSpPr>
          <p:nvPr>
            <p:ph sz="half" idx="13" hasCustomPrompt="1"/>
          </p:nvPr>
        </p:nvSpPr>
        <p:spPr>
          <a:xfrm>
            <a:off x="3649579" y="1265238"/>
            <a:ext cx="5761121" cy="4667250"/>
          </a:xfrm>
        </p:spPr>
        <p:txBody>
          <a:bodyPr/>
          <a:lstStyle>
            <a:lvl1pPr>
              <a:defRPr sz="1600"/>
            </a:lvl1pPr>
            <a:lvl2pPr>
              <a:defRPr sz="14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AU" dirty="0"/>
              <a:t>Insert content here</a:t>
            </a:r>
          </a:p>
          <a:p>
            <a:pPr lvl="1"/>
            <a:r>
              <a:rPr lang="en-AU" dirty="0"/>
              <a:t>Content level 2</a:t>
            </a:r>
          </a:p>
          <a:p>
            <a:pPr lvl="2"/>
            <a:r>
              <a:rPr lang="en-AU" dirty="0"/>
              <a:t>Content level 3</a:t>
            </a:r>
          </a:p>
          <a:p>
            <a:pPr lvl="3"/>
            <a:r>
              <a:rPr lang="en-AU" dirty="0"/>
              <a:t>Content level 4</a:t>
            </a:r>
          </a:p>
        </p:txBody>
      </p:sp>
      <p:sp>
        <p:nvSpPr>
          <p:cNvPr id="9" name="Content Placeholder 2"/>
          <p:cNvSpPr>
            <a:spLocks noGrp="1"/>
          </p:cNvSpPr>
          <p:nvPr>
            <p:ph sz="half" idx="17" hasCustomPrompt="1"/>
          </p:nvPr>
        </p:nvSpPr>
        <p:spPr>
          <a:xfrm>
            <a:off x="495300" y="1265238"/>
            <a:ext cx="2967121" cy="4667250"/>
          </a:xfrm>
        </p:spPr>
        <p:txBody>
          <a:bodyPr/>
          <a:lstStyle>
            <a:lvl1pPr>
              <a:defRPr sz="1600"/>
            </a:lvl1pPr>
            <a:lvl2pPr>
              <a:defRPr sz="14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AU" dirty="0"/>
              <a:t>Insert content here</a:t>
            </a:r>
          </a:p>
          <a:p>
            <a:pPr lvl="1"/>
            <a:r>
              <a:rPr lang="en-AU" dirty="0"/>
              <a:t>Content level 2</a:t>
            </a:r>
          </a:p>
          <a:p>
            <a:pPr lvl="2"/>
            <a:r>
              <a:rPr lang="en-AU" dirty="0"/>
              <a:t>Content level 3</a:t>
            </a:r>
          </a:p>
          <a:p>
            <a:pPr lvl="3"/>
            <a:r>
              <a:rPr lang="en-AU" dirty="0"/>
              <a:t>Content level 4</a:t>
            </a:r>
          </a:p>
        </p:txBody>
      </p:sp>
      <p:sp>
        <p:nvSpPr>
          <p:cNvPr id="3" name="Footer Placeholder 2"/>
          <p:cNvSpPr>
            <a:spLocks noGrp="1"/>
          </p:cNvSpPr>
          <p:nvPr>
            <p:ph type="ftr" sz="quarter" idx="18"/>
          </p:nvPr>
        </p:nvSpPr>
        <p:spPr/>
        <p:txBody>
          <a:bodyPr/>
          <a:lstStyle/>
          <a:p>
            <a:pPr>
              <a:defRPr/>
            </a:pPr>
            <a:r>
              <a:rPr lang="en-US"/>
              <a:t>Confidential  |  </a:t>
            </a:r>
            <a:fld id="{3C643DA0-474F-4E48-A9FD-853AC22A55FF}" type="slidenum">
              <a:rPr lang="en-US" smtClean="0"/>
              <a:pPr>
                <a:defRPr/>
              </a:pPr>
              <a:t>‹#›</a:t>
            </a:fld>
            <a:endParaRPr lang="en-US" dirty="0"/>
          </a:p>
        </p:txBody>
      </p:sp>
    </p:spTree>
    <p:extLst>
      <p:ext uri="{BB962C8B-B14F-4D97-AF65-F5344CB8AC3E}">
        <p14:creationId xmlns:p14="http://schemas.microsoft.com/office/powerpoint/2010/main" val="2113301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 boxes">
    <p:spTree>
      <p:nvGrpSpPr>
        <p:cNvPr id="1" name=""/>
        <p:cNvGrpSpPr/>
        <p:nvPr/>
      </p:nvGrpSpPr>
      <p:grpSpPr>
        <a:xfrm>
          <a:off x="0" y="0"/>
          <a:ext cx="0" cy="0"/>
          <a:chOff x="0" y="0"/>
          <a:chExt cx="0" cy="0"/>
        </a:xfrm>
      </p:grpSpPr>
      <p:sp>
        <p:nvSpPr>
          <p:cNvPr id="10" name="Picture Placeholder 8"/>
          <p:cNvSpPr>
            <a:spLocks noGrp="1"/>
          </p:cNvSpPr>
          <p:nvPr>
            <p:ph type="pic" sz="quarter" idx="18"/>
          </p:nvPr>
        </p:nvSpPr>
        <p:spPr>
          <a:xfrm>
            <a:off x="495301" y="3174802"/>
            <a:ext cx="2101584" cy="2168385"/>
          </a:xfrm>
        </p:spPr>
        <p:txBody>
          <a:bodyPr/>
          <a:lstStyle/>
          <a:p>
            <a:pPr lvl="0"/>
            <a:r>
              <a:rPr lang="en-US" noProof="0"/>
              <a:t>Click icon to add picture</a:t>
            </a:r>
            <a:endParaRPr lang="en-US" noProof="0" dirty="0"/>
          </a:p>
        </p:txBody>
      </p:sp>
      <p:sp>
        <p:nvSpPr>
          <p:cNvPr id="3" name="Content Placeholder 2"/>
          <p:cNvSpPr>
            <a:spLocks noGrp="1"/>
          </p:cNvSpPr>
          <p:nvPr>
            <p:ph idx="1"/>
          </p:nvPr>
        </p:nvSpPr>
        <p:spPr>
          <a:xfrm>
            <a:off x="495301" y="5343187"/>
            <a:ext cx="2101584" cy="589549"/>
          </a:xfrm>
          <a:solidFill>
            <a:schemeClr val="accent1"/>
          </a:solidFill>
        </p:spPr>
        <p:txBody>
          <a:bodyPr lIns="180000" rIns="180000"/>
          <a:lstStyle>
            <a:lvl1pPr marL="0" indent="0" algn="ctr">
              <a:buNone/>
              <a:defRPr sz="1400">
                <a:solidFill>
                  <a:schemeClr val="bg1"/>
                </a:solidFill>
              </a:defRPr>
            </a:lvl1pPr>
          </a:lstStyle>
          <a:p>
            <a:pPr lvl="0"/>
            <a:r>
              <a:rPr lang="en-US"/>
              <a:t>Click to edit Master text styles</a:t>
            </a:r>
          </a:p>
        </p:txBody>
      </p:sp>
      <p:sp>
        <p:nvSpPr>
          <p:cNvPr id="17" name="Text Placeholder 16"/>
          <p:cNvSpPr>
            <a:spLocks noGrp="1"/>
          </p:cNvSpPr>
          <p:nvPr>
            <p:ph type="body" sz="quarter" idx="20" hasCustomPrompt="1"/>
          </p:nvPr>
        </p:nvSpPr>
        <p:spPr>
          <a:xfrm>
            <a:off x="495300" y="1644320"/>
            <a:ext cx="8915400" cy="1262472"/>
          </a:xfrm>
        </p:spPr>
        <p:txBody>
          <a:bodyPr/>
          <a:lstStyle/>
          <a:p>
            <a:pPr lvl="0"/>
            <a:r>
              <a:rPr lang="en-AU" dirty="0"/>
              <a:t>Insert content here</a:t>
            </a:r>
          </a:p>
          <a:p>
            <a:pPr lvl="1"/>
            <a:r>
              <a:rPr lang="en-AU" dirty="0"/>
              <a:t>Content level 2</a:t>
            </a:r>
          </a:p>
          <a:p>
            <a:pPr lvl="2"/>
            <a:r>
              <a:rPr lang="en-AU" dirty="0"/>
              <a:t>Content level 3</a:t>
            </a:r>
          </a:p>
          <a:p>
            <a:pPr lvl="3"/>
            <a:r>
              <a:rPr lang="en-AU" dirty="0"/>
              <a:t>Content level 4</a:t>
            </a:r>
          </a:p>
        </p:txBody>
      </p:sp>
      <p:sp>
        <p:nvSpPr>
          <p:cNvPr id="25" name="Picture Placeholder 8"/>
          <p:cNvSpPr>
            <a:spLocks noGrp="1"/>
          </p:cNvSpPr>
          <p:nvPr>
            <p:ph type="pic" sz="quarter" idx="21"/>
          </p:nvPr>
        </p:nvSpPr>
        <p:spPr>
          <a:xfrm>
            <a:off x="2766572" y="3174802"/>
            <a:ext cx="2101584" cy="2168385"/>
          </a:xfrm>
        </p:spPr>
        <p:txBody>
          <a:bodyPr/>
          <a:lstStyle/>
          <a:p>
            <a:pPr lvl="0"/>
            <a:r>
              <a:rPr lang="en-US" noProof="0"/>
              <a:t>Click icon to add picture</a:t>
            </a:r>
            <a:endParaRPr lang="en-US" noProof="0" dirty="0"/>
          </a:p>
        </p:txBody>
      </p:sp>
      <p:sp>
        <p:nvSpPr>
          <p:cNvPr id="26" name="Content Placeholder 2"/>
          <p:cNvSpPr>
            <a:spLocks noGrp="1"/>
          </p:cNvSpPr>
          <p:nvPr>
            <p:ph idx="22"/>
          </p:nvPr>
        </p:nvSpPr>
        <p:spPr>
          <a:xfrm>
            <a:off x="2766572" y="5343187"/>
            <a:ext cx="2101584" cy="589549"/>
          </a:xfrm>
          <a:solidFill>
            <a:schemeClr val="accent2"/>
          </a:solidFill>
        </p:spPr>
        <p:txBody>
          <a:bodyPr lIns="180000" rIns="180000"/>
          <a:lstStyle>
            <a:lvl1pPr marL="0" indent="0" algn="ctr">
              <a:buNone/>
              <a:defRPr sz="1400">
                <a:solidFill>
                  <a:schemeClr val="bg1"/>
                </a:solidFill>
              </a:defRPr>
            </a:lvl1pPr>
          </a:lstStyle>
          <a:p>
            <a:pPr lvl="0"/>
            <a:r>
              <a:rPr lang="en-US"/>
              <a:t>Click to edit Master text styles</a:t>
            </a:r>
          </a:p>
        </p:txBody>
      </p:sp>
      <p:sp>
        <p:nvSpPr>
          <p:cNvPr id="27" name="Picture Placeholder 8"/>
          <p:cNvSpPr>
            <a:spLocks noGrp="1"/>
          </p:cNvSpPr>
          <p:nvPr>
            <p:ph type="pic" sz="quarter" idx="23"/>
          </p:nvPr>
        </p:nvSpPr>
        <p:spPr>
          <a:xfrm>
            <a:off x="5037844" y="3174802"/>
            <a:ext cx="2101584" cy="2168385"/>
          </a:xfrm>
        </p:spPr>
        <p:txBody>
          <a:bodyPr/>
          <a:lstStyle/>
          <a:p>
            <a:pPr lvl="0"/>
            <a:r>
              <a:rPr lang="en-US" noProof="0"/>
              <a:t>Click icon to add picture</a:t>
            </a:r>
            <a:endParaRPr lang="en-US" noProof="0" dirty="0"/>
          </a:p>
        </p:txBody>
      </p:sp>
      <p:sp>
        <p:nvSpPr>
          <p:cNvPr id="28" name="Content Placeholder 2"/>
          <p:cNvSpPr>
            <a:spLocks noGrp="1"/>
          </p:cNvSpPr>
          <p:nvPr>
            <p:ph idx="24"/>
          </p:nvPr>
        </p:nvSpPr>
        <p:spPr>
          <a:xfrm>
            <a:off x="5037844" y="5343187"/>
            <a:ext cx="2101584" cy="589549"/>
          </a:xfrm>
          <a:solidFill>
            <a:schemeClr val="accent1"/>
          </a:solidFill>
        </p:spPr>
        <p:txBody>
          <a:bodyPr lIns="180000" rIns="180000"/>
          <a:lstStyle>
            <a:lvl1pPr marL="0" indent="0" algn="ctr">
              <a:buNone/>
              <a:defRPr sz="1400">
                <a:solidFill>
                  <a:schemeClr val="bg1"/>
                </a:solidFill>
              </a:defRPr>
            </a:lvl1pPr>
          </a:lstStyle>
          <a:p>
            <a:pPr lvl="0"/>
            <a:r>
              <a:rPr lang="en-US"/>
              <a:t>Click to edit Master text styles</a:t>
            </a:r>
          </a:p>
        </p:txBody>
      </p:sp>
      <p:sp>
        <p:nvSpPr>
          <p:cNvPr id="29" name="Picture Placeholder 8"/>
          <p:cNvSpPr>
            <a:spLocks noGrp="1"/>
          </p:cNvSpPr>
          <p:nvPr>
            <p:ph type="pic" sz="quarter" idx="25"/>
          </p:nvPr>
        </p:nvSpPr>
        <p:spPr>
          <a:xfrm>
            <a:off x="7309116" y="3174802"/>
            <a:ext cx="2101584" cy="2168385"/>
          </a:xfrm>
        </p:spPr>
        <p:txBody>
          <a:bodyPr/>
          <a:lstStyle/>
          <a:p>
            <a:pPr lvl="0"/>
            <a:r>
              <a:rPr lang="en-US" noProof="0"/>
              <a:t>Click icon to add picture</a:t>
            </a:r>
            <a:endParaRPr lang="en-US" noProof="0" dirty="0"/>
          </a:p>
        </p:txBody>
      </p:sp>
      <p:sp>
        <p:nvSpPr>
          <p:cNvPr id="30" name="Content Placeholder 2"/>
          <p:cNvSpPr>
            <a:spLocks noGrp="1"/>
          </p:cNvSpPr>
          <p:nvPr>
            <p:ph idx="26"/>
          </p:nvPr>
        </p:nvSpPr>
        <p:spPr>
          <a:xfrm>
            <a:off x="7309116" y="5343187"/>
            <a:ext cx="2101584" cy="589549"/>
          </a:xfrm>
          <a:solidFill>
            <a:schemeClr val="accent2"/>
          </a:solidFill>
        </p:spPr>
        <p:txBody>
          <a:bodyPr lIns="180000" rIns="180000"/>
          <a:lstStyle>
            <a:lvl1pPr marL="0" indent="0" algn="ctr">
              <a:buNone/>
              <a:defRPr sz="1400">
                <a:solidFill>
                  <a:schemeClr val="bg1"/>
                </a:solidFill>
              </a:defRPr>
            </a:lvl1pPr>
          </a:lstStyle>
          <a:p>
            <a:pPr lvl="0"/>
            <a:r>
              <a:rPr lang="en-US"/>
              <a:t>Click to edit Master text styles</a:t>
            </a:r>
          </a:p>
        </p:txBody>
      </p:sp>
      <p:sp>
        <p:nvSpPr>
          <p:cNvPr id="23" name="Title 1"/>
          <p:cNvSpPr>
            <a:spLocks noGrp="1"/>
          </p:cNvSpPr>
          <p:nvPr>
            <p:ph type="title" hasCustomPrompt="1"/>
          </p:nvPr>
        </p:nvSpPr>
        <p:spPr>
          <a:xfrm>
            <a:off x="495300" y="284336"/>
            <a:ext cx="8915400" cy="637139"/>
          </a:xfrm>
          <a:noFill/>
          <a:ln>
            <a:noFill/>
          </a:ln>
        </p:spPr>
        <p:txBody>
          <a:bodyPr vert="horz" wrap="square" lIns="91440" tIns="45720" rIns="91440" bIns="45720" numCol="1" anchor="b" anchorCtr="0" compatLnSpc="1">
            <a:prstTxWarp prst="textNoShape">
              <a:avLst/>
            </a:prstTxWarp>
          </a:bodyPr>
          <a:lstStyle>
            <a:lvl1pPr>
              <a:defRPr lang="en-US" dirty="0"/>
            </a:lvl1pPr>
          </a:lstStyle>
          <a:p>
            <a:pPr lvl="0"/>
            <a:r>
              <a:rPr lang="en-AU" dirty="0"/>
              <a:t>Insert heading here</a:t>
            </a:r>
            <a:endParaRPr lang="en-US" dirty="0"/>
          </a:p>
        </p:txBody>
      </p:sp>
      <p:sp>
        <p:nvSpPr>
          <p:cNvPr id="24" name="Text Placeholder 7"/>
          <p:cNvSpPr>
            <a:spLocks noGrp="1"/>
          </p:cNvSpPr>
          <p:nvPr>
            <p:ph type="body" sz="quarter" idx="13" hasCustomPrompt="1"/>
          </p:nvPr>
        </p:nvSpPr>
        <p:spPr>
          <a:xfrm>
            <a:off x="495300" y="951408"/>
            <a:ext cx="8915400" cy="323504"/>
          </a:xfrm>
        </p:spPr>
        <p:txBody>
          <a:bodyPr tIns="0">
            <a:noAutofit/>
          </a:bodyPr>
          <a:lstStyle>
            <a:lvl1pPr marL="0" marR="0" indent="0" algn="l" defTabSz="457200" rtl="0" eaLnBrk="1" fontAlgn="auto" latinLnBrk="0" hangingPunct="1">
              <a:lnSpc>
                <a:spcPct val="90000"/>
              </a:lnSpc>
              <a:spcBef>
                <a:spcPct val="20000"/>
              </a:spcBef>
              <a:spcAft>
                <a:spcPts val="0"/>
              </a:spcAft>
              <a:buClr>
                <a:schemeClr val="accent1"/>
              </a:buClr>
              <a:buSzTx/>
              <a:buFont typeface="Arial"/>
              <a:buNone/>
              <a:tabLst/>
              <a:defRPr sz="1600" b="0" i="1">
                <a:solidFill>
                  <a:srgbClr val="00587C"/>
                </a:solidFill>
              </a:defRPr>
            </a:lvl1pPr>
          </a:lstStyle>
          <a:p>
            <a:pPr lvl="0"/>
            <a:r>
              <a:rPr lang="en-AU" dirty="0"/>
              <a:t>Insert subhead here</a:t>
            </a:r>
          </a:p>
        </p:txBody>
      </p:sp>
      <p:sp>
        <p:nvSpPr>
          <p:cNvPr id="2" name="Footer Placeholder 1"/>
          <p:cNvSpPr>
            <a:spLocks noGrp="1"/>
          </p:cNvSpPr>
          <p:nvPr>
            <p:ph type="ftr" sz="quarter" idx="27"/>
          </p:nvPr>
        </p:nvSpPr>
        <p:spPr/>
        <p:txBody>
          <a:bodyPr/>
          <a:lstStyle/>
          <a:p>
            <a:pPr>
              <a:defRPr/>
            </a:pPr>
            <a:r>
              <a:rPr lang="en-US"/>
              <a:t>Confidential  |  </a:t>
            </a:r>
            <a:fld id="{3C643DA0-474F-4E48-A9FD-853AC22A55FF}" type="slidenum">
              <a:rPr lang="en-US" smtClean="0"/>
              <a:pPr>
                <a:defRPr/>
              </a:pPr>
              <a:t>‹#›</a:t>
            </a:fld>
            <a:endParaRPr lang="en-US" dirty="0"/>
          </a:p>
        </p:txBody>
      </p:sp>
    </p:spTree>
    <p:extLst>
      <p:ext uri="{BB962C8B-B14F-4D97-AF65-F5344CB8AC3E}">
        <p14:creationId xmlns:p14="http://schemas.microsoft.com/office/powerpoint/2010/main" val="4262741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Image boxes">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495300" y="5057775"/>
            <a:ext cx="4371709" cy="874713"/>
          </a:xfrm>
          <a:solidFill>
            <a:schemeClr val="accent1"/>
          </a:solidFill>
          <a:ln>
            <a:noFill/>
          </a:ln>
        </p:spPr>
        <p:txBody>
          <a:bodyPr lIns="252000" tIns="46800" rIns="252000" anchor="ctr"/>
          <a:lstStyle>
            <a:lvl1pPr marL="0" indent="0" algn="ctr">
              <a:buNone/>
              <a:defRPr sz="1400" b="0">
                <a:solidFill>
                  <a:schemeClr val="bg1"/>
                </a:solidFill>
              </a:defRPr>
            </a:lvl1pPr>
            <a:lvl2pPr algn="l">
              <a:buClr>
                <a:schemeClr val="bg1"/>
              </a:buClr>
              <a:defRPr>
                <a:solidFill>
                  <a:schemeClr val="bg1"/>
                </a:solidFill>
              </a:defRPr>
            </a:lvl2pPr>
            <a:lvl3pPr algn="l">
              <a:buClr>
                <a:schemeClr val="bg1"/>
              </a:buClr>
              <a:defRPr>
                <a:solidFill>
                  <a:schemeClr val="bg1"/>
                </a:solidFill>
              </a:defRPr>
            </a:lvl3pPr>
            <a:lvl4pPr algn="l">
              <a:defRPr>
                <a:solidFill>
                  <a:schemeClr val="bg1"/>
                </a:solidFill>
              </a:defRPr>
            </a:lvl4pPr>
            <a:lvl5pPr algn="l">
              <a:defRPr>
                <a:solidFill>
                  <a:schemeClr val="bg1"/>
                </a:solidFill>
              </a:defRPr>
            </a:lvl5pPr>
          </a:lstStyle>
          <a:p>
            <a:pPr lvl="0"/>
            <a:r>
              <a:rPr lang="en-US"/>
              <a:t>Click to edit Master text styles</a:t>
            </a:r>
          </a:p>
        </p:txBody>
      </p:sp>
      <p:sp>
        <p:nvSpPr>
          <p:cNvPr id="12" name="Picture Placeholder 6"/>
          <p:cNvSpPr>
            <a:spLocks noGrp="1"/>
          </p:cNvSpPr>
          <p:nvPr>
            <p:ph type="pic" sz="quarter" idx="19"/>
          </p:nvPr>
        </p:nvSpPr>
        <p:spPr>
          <a:xfrm>
            <a:off x="5038991" y="1871579"/>
            <a:ext cx="4371709" cy="3186195"/>
          </a:xfrm>
        </p:spPr>
        <p:txBody>
          <a:bodyPr rtlCol="0">
            <a:normAutofit/>
          </a:bodyPr>
          <a:lstStyle>
            <a:lvl1pPr marL="0" indent="0">
              <a:buNone/>
              <a:defRPr baseline="0"/>
            </a:lvl1pPr>
          </a:lstStyle>
          <a:p>
            <a:pPr lvl="0"/>
            <a:r>
              <a:rPr lang="en-US" noProof="0"/>
              <a:t>Click icon to add picture</a:t>
            </a:r>
            <a:endParaRPr lang="en-US" noProof="0" dirty="0"/>
          </a:p>
        </p:txBody>
      </p:sp>
      <p:sp>
        <p:nvSpPr>
          <p:cNvPr id="14" name="Picture Placeholder 6"/>
          <p:cNvSpPr>
            <a:spLocks noGrp="1"/>
          </p:cNvSpPr>
          <p:nvPr>
            <p:ph type="pic" sz="quarter" idx="20"/>
          </p:nvPr>
        </p:nvSpPr>
        <p:spPr>
          <a:xfrm>
            <a:off x="495300" y="1871579"/>
            <a:ext cx="4371709" cy="3186195"/>
          </a:xfrm>
        </p:spPr>
        <p:txBody>
          <a:bodyPr rtlCol="0">
            <a:normAutofit/>
          </a:bodyPr>
          <a:lstStyle>
            <a:lvl1pPr marL="0" indent="0">
              <a:buNone/>
              <a:defRPr baseline="0"/>
            </a:lvl1pPr>
          </a:lstStyle>
          <a:p>
            <a:pPr lvl="0"/>
            <a:r>
              <a:rPr lang="en-US" noProof="0"/>
              <a:t>Click icon to add picture</a:t>
            </a:r>
            <a:endParaRPr lang="en-US" noProof="0" dirty="0"/>
          </a:p>
        </p:txBody>
      </p:sp>
      <p:sp>
        <p:nvSpPr>
          <p:cNvPr id="15" name="Text Placeholder 8"/>
          <p:cNvSpPr>
            <a:spLocks noGrp="1"/>
          </p:cNvSpPr>
          <p:nvPr>
            <p:ph type="body" sz="quarter" idx="21"/>
          </p:nvPr>
        </p:nvSpPr>
        <p:spPr>
          <a:xfrm>
            <a:off x="5038991" y="5057775"/>
            <a:ext cx="4371709" cy="874713"/>
          </a:xfrm>
          <a:solidFill>
            <a:schemeClr val="accent2"/>
          </a:solidFill>
          <a:ln>
            <a:noFill/>
          </a:ln>
        </p:spPr>
        <p:txBody>
          <a:bodyPr lIns="252000" tIns="46800" rIns="252000" anchor="ctr"/>
          <a:lstStyle>
            <a:lvl1pPr marL="0" indent="0" algn="ctr">
              <a:buNone/>
              <a:defRPr sz="1400" b="0">
                <a:solidFill>
                  <a:schemeClr val="bg1"/>
                </a:solidFill>
              </a:defRPr>
            </a:lvl1pPr>
            <a:lvl2pPr algn="l">
              <a:buClr>
                <a:schemeClr val="bg1"/>
              </a:buClr>
              <a:defRPr>
                <a:solidFill>
                  <a:schemeClr val="bg1"/>
                </a:solidFill>
              </a:defRPr>
            </a:lvl2pPr>
            <a:lvl3pPr algn="l">
              <a:buClr>
                <a:schemeClr val="bg1"/>
              </a:buClr>
              <a:defRPr>
                <a:solidFill>
                  <a:schemeClr val="bg1"/>
                </a:solidFill>
              </a:defRPr>
            </a:lvl3pPr>
            <a:lvl4pPr algn="l">
              <a:defRPr>
                <a:solidFill>
                  <a:schemeClr val="bg1"/>
                </a:solidFill>
              </a:defRPr>
            </a:lvl4pPr>
            <a:lvl5pPr algn="l">
              <a:defRPr>
                <a:solidFill>
                  <a:schemeClr val="bg1"/>
                </a:solidFill>
              </a:defRPr>
            </a:lvl5pPr>
          </a:lstStyle>
          <a:p>
            <a:pPr lvl="0"/>
            <a:r>
              <a:rPr lang="en-US"/>
              <a:t>Click to edit Master text styles</a:t>
            </a:r>
          </a:p>
        </p:txBody>
      </p:sp>
      <p:sp>
        <p:nvSpPr>
          <p:cNvPr id="19" name="Title 1"/>
          <p:cNvSpPr>
            <a:spLocks noGrp="1"/>
          </p:cNvSpPr>
          <p:nvPr>
            <p:ph type="title" hasCustomPrompt="1"/>
          </p:nvPr>
        </p:nvSpPr>
        <p:spPr>
          <a:xfrm>
            <a:off x="495300" y="284336"/>
            <a:ext cx="8915400" cy="637139"/>
          </a:xfrm>
          <a:noFill/>
          <a:ln>
            <a:noFill/>
          </a:ln>
        </p:spPr>
        <p:txBody>
          <a:bodyPr vert="horz" wrap="square" lIns="91440" tIns="45720" rIns="91440" bIns="45720" numCol="1" anchor="b" anchorCtr="0" compatLnSpc="1">
            <a:prstTxWarp prst="textNoShape">
              <a:avLst/>
            </a:prstTxWarp>
          </a:bodyPr>
          <a:lstStyle>
            <a:lvl1pPr>
              <a:defRPr lang="en-US" dirty="0"/>
            </a:lvl1pPr>
          </a:lstStyle>
          <a:p>
            <a:pPr lvl="0"/>
            <a:r>
              <a:rPr lang="en-AU" dirty="0"/>
              <a:t>Insert heading here</a:t>
            </a:r>
            <a:endParaRPr lang="en-US" dirty="0"/>
          </a:p>
        </p:txBody>
      </p:sp>
      <p:sp>
        <p:nvSpPr>
          <p:cNvPr id="20" name="Text Placeholder 7"/>
          <p:cNvSpPr>
            <a:spLocks noGrp="1"/>
          </p:cNvSpPr>
          <p:nvPr>
            <p:ph type="body" sz="quarter" idx="13" hasCustomPrompt="1"/>
          </p:nvPr>
        </p:nvSpPr>
        <p:spPr>
          <a:xfrm>
            <a:off x="495300" y="951408"/>
            <a:ext cx="8915400" cy="323504"/>
          </a:xfrm>
        </p:spPr>
        <p:txBody>
          <a:bodyPr tIns="0">
            <a:noAutofit/>
          </a:bodyPr>
          <a:lstStyle>
            <a:lvl1pPr marL="0" marR="0" indent="0" algn="l" defTabSz="457200" rtl="0" eaLnBrk="1" fontAlgn="auto" latinLnBrk="0" hangingPunct="1">
              <a:lnSpc>
                <a:spcPct val="90000"/>
              </a:lnSpc>
              <a:spcBef>
                <a:spcPct val="20000"/>
              </a:spcBef>
              <a:spcAft>
                <a:spcPts val="0"/>
              </a:spcAft>
              <a:buClr>
                <a:schemeClr val="accent1"/>
              </a:buClr>
              <a:buSzTx/>
              <a:buFont typeface="Arial"/>
              <a:buNone/>
              <a:tabLst/>
              <a:defRPr sz="1600" b="0" i="1">
                <a:solidFill>
                  <a:srgbClr val="00587C"/>
                </a:solidFill>
              </a:defRPr>
            </a:lvl1pPr>
          </a:lstStyle>
          <a:p>
            <a:pPr lvl="0"/>
            <a:r>
              <a:rPr lang="en-AU" dirty="0"/>
              <a:t>Insert subhead here</a:t>
            </a:r>
          </a:p>
        </p:txBody>
      </p:sp>
      <p:sp>
        <p:nvSpPr>
          <p:cNvPr id="2" name="Footer Placeholder 1"/>
          <p:cNvSpPr>
            <a:spLocks noGrp="1"/>
          </p:cNvSpPr>
          <p:nvPr>
            <p:ph type="ftr" sz="quarter" idx="22"/>
          </p:nvPr>
        </p:nvSpPr>
        <p:spPr/>
        <p:txBody>
          <a:bodyPr/>
          <a:lstStyle/>
          <a:p>
            <a:pPr>
              <a:defRPr/>
            </a:pPr>
            <a:r>
              <a:rPr lang="en-US"/>
              <a:t>Confidential  |  </a:t>
            </a:r>
            <a:fld id="{3C643DA0-474F-4E48-A9FD-853AC22A55FF}" type="slidenum">
              <a:rPr lang="en-US" smtClean="0"/>
              <a:pPr>
                <a:defRPr/>
              </a:pPr>
              <a:t>‹#›</a:t>
            </a:fld>
            <a:endParaRPr lang="en-US" dirty="0"/>
          </a:p>
        </p:txBody>
      </p:sp>
    </p:spTree>
    <p:extLst>
      <p:ext uri="{BB962C8B-B14F-4D97-AF65-F5344CB8AC3E}">
        <p14:creationId xmlns:p14="http://schemas.microsoft.com/office/powerpoint/2010/main" val="3573128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editable BG)">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3">
            <a:extLst>
              <a:ext uri="{28A0092B-C50C-407E-A947-70E740481C1C}">
                <a14:useLocalDpi xmlns:a14="http://schemas.microsoft.com/office/drawing/2010/main" val="0"/>
              </a:ext>
            </a:extLst>
          </a:blip>
          <a:srcRect b="4016"/>
          <a:stretch/>
        </p:blipFill>
        <p:spPr>
          <a:xfrm>
            <a:off x="0" y="401444"/>
            <a:ext cx="6924908" cy="6261406"/>
          </a:xfrm>
          <a:prstGeom prst="rect">
            <a:avLst/>
          </a:prstGeom>
        </p:spPr>
      </p:pic>
      <p:pic>
        <p:nvPicPr>
          <p:cNvPr id="7" name="Picture 5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0" y="5737860"/>
            <a:ext cx="9906000" cy="1158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hasCustomPrompt="1"/>
          </p:nvPr>
        </p:nvSpPr>
        <p:spPr>
          <a:xfrm>
            <a:off x="485775" y="2746375"/>
            <a:ext cx="5328395" cy="1870867"/>
          </a:xfrm>
          <a:effectLst/>
        </p:spPr>
        <p:txBody>
          <a:bodyPr>
            <a:noAutofit/>
          </a:bodyPr>
          <a:lstStyle>
            <a:lvl1pPr algn="l">
              <a:defRPr sz="4000" b="1" i="1" cap="none">
                <a:solidFill>
                  <a:srgbClr val="1F497D"/>
                </a:solidFill>
                <a:latin typeface="Calibri"/>
                <a:cs typeface="Calibri"/>
              </a:defRPr>
            </a:lvl1pPr>
          </a:lstStyle>
          <a:p>
            <a:r>
              <a:rPr lang="en-AU" dirty="0"/>
              <a:t>This is a heading.</a:t>
            </a:r>
            <a:endParaRPr lang="en-US" dirty="0"/>
          </a:p>
        </p:txBody>
      </p:sp>
      <p:sp>
        <p:nvSpPr>
          <p:cNvPr id="3" name="Subtitle 2"/>
          <p:cNvSpPr>
            <a:spLocks noGrp="1"/>
          </p:cNvSpPr>
          <p:nvPr>
            <p:ph type="subTitle" idx="1" hasCustomPrompt="1"/>
          </p:nvPr>
        </p:nvSpPr>
        <p:spPr>
          <a:xfrm>
            <a:off x="485775" y="4634136"/>
            <a:ext cx="5328395" cy="1103724"/>
          </a:xfrm>
          <a:effectLst/>
        </p:spPr>
        <p:txBody>
          <a:bodyPr tIns="0" anchor="t">
            <a:noAutofit/>
          </a:bodyPr>
          <a:lstStyle>
            <a:lvl1pPr marL="0" indent="0" algn="l">
              <a:lnSpc>
                <a:spcPct val="100000"/>
              </a:lnSpc>
              <a:buNone/>
              <a:defRPr sz="3000" b="0" i="1" baseline="0">
                <a:solidFill>
                  <a:schemeClr val="accent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This is a subhead.</a:t>
            </a:r>
          </a:p>
        </p:txBody>
      </p:sp>
      <p:grpSp>
        <p:nvGrpSpPr>
          <p:cNvPr id="75" name="Group 32"/>
          <p:cNvGrpSpPr>
            <a:grpSpLocks/>
          </p:cNvGrpSpPr>
          <p:nvPr userDrawn="1"/>
        </p:nvGrpSpPr>
        <p:grpSpPr bwMode="auto">
          <a:xfrm>
            <a:off x="7383079" y="6106160"/>
            <a:ext cx="1955391" cy="483116"/>
            <a:chOff x="1403350" y="4029075"/>
            <a:chExt cx="7267575" cy="1946275"/>
          </a:xfrm>
        </p:grpSpPr>
        <p:sp>
          <p:nvSpPr>
            <p:cNvPr id="76" name="Freeform 20"/>
            <p:cNvSpPr>
              <a:spLocks noChangeArrowheads="1"/>
            </p:cNvSpPr>
            <p:nvPr/>
          </p:nvSpPr>
          <p:spPr bwMode="auto">
            <a:xfrm>
              <a:off x="1403350" y="4488609"/>
              <a:ext cx="774487" cy="991159"/>
            </a:xfrm>
            <a:custGeom>
              <a:avLst/>
              <a:gdLst>
                <a:gd name="T0" fmla="*/ 219 w 2158"/>
                <a:gd name="T1" fmla="*/ 844 h 2750"/>
                <a:gd name="T2" fmla="*/ 219 w 2158"/>
                <a:gd name="T3" fmla="*/ 844 h 2750"/>
                <a:gd name="T4" fmla="*/ 1282 w 2158"/>
                <a:gd name="T5" fmla="*/ 0 h 2750"/>
                <a:gd name="T6" fmla="*/ 2126 w 2158"/>
                <a:gd name="T7" fmla="*/ 750 h 2750"/>
                <a:gd name="T8" fmla="*/ 2063 w 2158"/>
                <a:gd name="T9" fmla="*/ 969 h 2750"/>
                <a:gd name="T10" fmla="*/ 1563 w 2158"/>
                <a:gd name="T11" fmla="*/ 969 h 2750"/>
                <a:gd name="T12" fmla="*/ 1594 w 2158"/>
                <a:gd name="T13" fmla="*/ 813 h 2750"/>
                <a:gd name="T14" fmla="*/ 1219 w 2158"/>
                <a:gd name="T15" fmla="*/ 438 h 2750"/>
                <a:gd name="T16" fmla="*/ 719 w 2158"/>
                <a:gd name="T17" fmla="*/ 907 h 2750"/>
                <a:gd name="T18" fmla="*/ 594 w 2158"/>
                <a:gd name="T19" fmla="*/ 1843 h 2750"/>
                <a:gd name="T20" fmla="*/ 969 w 2158"/>
                <a:gd name="T21" fmla="*/ 2312 h 2750"/>
                <a:gd name="T22" fmla="*/ 1438 w 2158"/>
                <a:gd name="T23" fmla="*/ 1937 h 2750"/>
                <a:gd name="T24" fmla="*/ 1438 w 2158"/>
                <a:gd name="T25" fmla="*/ 1749 h 2750"/>
                <a:gd name="T26" fmla="*/ 1969 w 2158"/>
                <a:gd name="T27" fmla="*/ 1749 h 2750"/>
                <a:gd name="T28" fmla="*/ 1938 w 2158"/>
                <a:gd name="T29" fmla="*/ 1999 h 2750"/>
                <a:gd name="T30" fmla="*/ 907 w 2158"/>
                <a:gd name="T31" fmla="*/ 2749 h 2750"/>
                <a:gd name="T32" fmla="*/ 63 w 2158"/>
                <a:gd name="T33" fmla="*/ 1906 h 2750"/>
                <a:gd name="T34" fmla="*/ 219 w 2158"/>
                <a:gd name="T35" fmla="*/ 844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8" h="2750">
                  <a:moveTo>
                    <a:pt x="219" y="844"/>
                  </a:moveTo>
                  <a:lnTo>
                    <a:pt x="219" y="844"/>
                  </a:lnTo>
                  <a:cubicBezTo>
                    <a:pt x="282" y="344"/>
                    <a:pt x="719" y="0"/>
                    <a:pt x="1282" y="0"/>
                  </a:cubicBezTo>
                  <a:cubicBezTo>
                    <a:pt x="1844" y="0"/>
                    <a:pt x="2157" y="313"/>
                    <a:pt x="2126" y="750"/>
                  </a:cubicBezTo>
                  <a:cubicBezTo>
                    <a:pt x="2063" y="969"/>
                    <a:pt x="2063" y="969"/>
                    <a:pt x="2063" y="969"/>
                  </a:cubicBezTo>
                  <a:cubicBezTo>
                    <a:pt x="1563" y="969"/>
                    <a:pt x="1563" y="969"/>
                    <a:pt x="1563" y="969"/>
                  </a:cubicBezTo>
                  <a:cubicBezTo>
                    <a:pt x="1594" y="813"/>
                    <a:pt x="1594" y="813"/>
                    <a:pt x="1594" y="813"/>
                  </a:cubicBezTo>
                  <a:cubicBezTo>
                    <a:pt x="1626" y="563"/>
                    <a:pt x="1469" y="438"/>
                    <a:pt x="1219" y="438"/>
                  </a:cubicBezTo>
                  <a:cubicBezTo>
                    <a:pt x="969" y="438"/>
                    <a:pt x="782" y="594"/>
                    <a:pt x="719" y="907"/>
                  </a:cubicBezTo>
                  <a:cubicBezTo>
                    <a:pt x="594" y="1843"/>
                    <a:pt x="594" y="1843"/>
                    <a:pt x="594" y="1843"/>
                  </a:cubicBezTo>
                  <a:cubicBezTo>
                    <a:pt x="563" y="2156"/>
                    <a:pt x="719" y="2312"/>
                    <a:pt x="969" y="2312"/>
                  </a:cubicBezTo>
                  <a:cubicBezTo>
                    <a:pt x="1188" y="2312"/>
                    <a:pt x="1376" y="2187"/>
                    <a:pt x="1438" y="1937"/>
                  </a:cubicBezTo>
                  <a:cubicBezTo>
                    <a:pt x="1438" y="1749"/>
                    <a:pt x="1438" y="1749"/>
                    <a:pt x="1438" y="1749"/>
                  </a:cubicBezTo>
                  <a:cubicBezTo>
                    <a:pt x="1969" y="1749"/>
                    <a:pt x="1969" y="1749"/>
                    <a:pt x="1969" y="1749"/>
                  </a:cubicBezTo>
                  <a:cubicBezTo>
                    <a:pt x="1938" y="1999"/>
                    <a:pt x="1938" y="1999"/>
                    <a:pt x="1938" y="1999"/>
                  </a:cubicBezTo>
                  <a:cubicBezTo>
                    <a:pt x="1876" y="2437"/>
                    <a:pt x="1438" y="2749"/>
                    <a:pt x="907" y="2749"/>
                  </a:cubicBezTo>
                  <a:cubicBezTo>
                    <a:pt x="344" y="2749"/>
                    <a:pt x="0" y="2406"/>
                    <a:pt x="63" y="1906"/>
                  </a:cubicBezTo>
                  <a:lnTo>
                    <a:pt x="219" y="844"/>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 name="Freeform 21"/>
            <p:cNvSpPr>
              <a:spLocks noChangeArrowheads="1"/>
            </p:cNvSpPr>
            <p:nvPr/>
          </p:nvSpPr>
          <p:spPr bwMode="auto">
            <a:xfrm>
              <a:off x="2123803" y="4515644"/>
              <a:ext cx="594374" cy="955116"/>
            </a:xfrm>
            <a:custGeom>
              <a:avLst/>
              <a:gdLst>
                <a:gd name="T0" fmla="*/ 375 w 1657"/>
                <a:gd name="T1" fmla="*/ 0 h 2656"/>
                <a:gd name="T2" fmla="*/ 875 w 1657"/>
                <a:gd name="T3" fmla="*/ 0 h 2656"/>
                <a:gd name="T4" fmla="*/ 562 w 1657"/>
                <a:gd name="T5" fmla="*/ 2217 h 2656"/>
                <a:gd name="T6" fmla="*/ 1656 w 1657"/>
                <a:gd name="T7" fmla="*/ 2217 h 2656"/>
                <a:gd name="T8" fmla="*/ 1593 w 1657"/>
                <a:gd name="T9" fmla="*/ 2655 h 2656"/>
                <a:gd name="T10" fmla="*/ 0 w 1657"/>
                <a:gd name="T11" fmla="*/ 2655 h 2656"/>
                <a:gd name="T12" fmla="*/ 375 w 1657"/>
                <a:gd name="T13" fmla="*/ 0 h 2656"/>
              </a:gdLst>
              <a:ahLst/>
              <a:cxnLst>
                <a:cxn ang="0">
                  <a:pos x="T0" y="T1"/>
                </a:cxn>
                <a:cxn ang="0">
                  <a:pos x="T2" y="T3"/>
                </a:cxn>
                <a:cxn ang="0">
                  <a:pos x="T4" y="T5"/>
                </a:cxn>
                <a:cxn ang="0">
                  <a:pos x="T6" y="T7"/>
                </a:cxn>
                <a:cxn ang="0">
                  <a:pos x="T8" y="T9"/>
                </a:cxn>
                <a:cxn ang="0">
                  <a:pos x="T10" y="T11"/>
                </a:cxn>
                <a:cxn ang="0">
                  <a:pos x="T12" y="T13"/>
                </a:cxn>
              </a:cxnLst>
              <a:rect l="0" t="0" r="r" b="b"/>
              <a:pathLst>
                <a:path w="1657" h="2656">
                  <a:moveTo>
                    <a:pt x="375" y="0"/>
                  </a:moveTo>
                  <a:lnTo>
                    <a:pt x="875" y="0"/>
                  </a:lnTo>
                  <a:lnTo>
                    <a:pt x="562" y="2217"/>
                  </a:lnTo>
                  <a:lnTo>
                    <a:pt x="1656" y="2217"/>
                  </a:lnTo>
                  <a:lnTo>
                    <a:pt x="1593"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8" name="Freeform 22"/>
            <p:cNvSpPr>
              <a:spLocks noChangeArrowheads="1"/>
            </p:cNvSpPr>
            <p:nvPr/>
          </p:nvSpPr>
          <p:spPr bwMode="auto">
            <a:xfrm>
              <a:off x="2718177" y="4515644"/>
              <a:ext cx="720453" cy="955116"/>
            </a:xfrm>
            <a:custGeom>
              <a:avLst/>
              <a:gdLst>
                <a:gd name="T0" fmla="*/ 375 w 2001"/>
                <a:gd name="T1" fmla="*/ 0 h 2656"/>
                <a:gd name="T2" fmla="*/ 2000 w 2001"/>
                <a:gd name="T3" fmla="*/ 0 h 2656"/>
                <a:gd name="T4" fmla="*/ 1937 w 2001"/>
                <a:gd name="T5" fmla="*/ 406 h 2656"/>
                <a:gd name="T6" fmla="*/ 844 w 2001"/>
                <a:gd name="T7" fmla="*/ 406 h 2656"/>
                <a:gd name="T8" fmla="*/ 750 w 2001"/>
                <a:gd name="T9" fmla="*/ 1125 h 2656"/>
                <a:gd name="T10" fmla="*/ 1656 w 2001"/>
                <a:gd name="T11" fmla="*/ 1125 h 2656"/>
                <a:gd name="T12" fmla="*/ 1594 w 2001"/>
                <a:gd name="T13" fmla="*/ 1561 h 2656"/>
                <a:gd name="T14" fmla="*/ 687 w 2001"/>
                <a:gd name="T15" fmla="*/ 1561 h 2656"/>
                <a:gd name="T16" fmla="*/ 594 w 2001"/>
                <a:gd name="T17" fmla="*/ 2217 h 2656"/>
                <a:gd name="T18" fmla="*/ 1719 w 2001"/>
                <a:gd name="T19" fmla="*/ 2217 h 2656"/>
                <a:gd name="T20" fmla="*/ 1656 w 2001"/>
                <a:gd name="T21" fmla="*/ 2655 h 2656"/>
                <a:gd name="T22" fmla="*/ 0 w 2001"/>
                <a:gd name="T23" fmla="*/ 2655 h 2656"/>
                <a:gd name="T24" fmla="*/ 375 w 2001"/>
                <a:gd name="T25"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1" h="2656">
                  <a:moveTo>
                    <a:pt x="375" y="0"/>
                  </a:moveTo>
                  <a:lnTo>
                    <a:pt x="2000" y="0"/>
                  </a:lnTo>
                  <a:lnTo>
                    <a:pt x="1937" y="406"/>
                  </a:lnTo>
                  <a:lnTo>
                    <a:pt x="844" y="406"/>
                  </a:lnTo>
                  <a:lnTo>
                    <a:pt x="750" y="1125"/>
                  </a:lnTo>
                  <a:lnTo>
                    <a:pt x="1656" y="1125"/>
                  </a:lnTo>
                  <a:lnTo>
                    <a:pt x="1594" y="1561"/>
                  </a:lnTo>
                  <a:lnTo>
                    <a:pt x="687" y="1561"/>
                  </a:lnTo>
                  <a:lnTo>
                    <a:pt x="594" y="2217"/>
                  </a:lnTo>
                  <a:lnTo>
                    <a:pt x="1719" y="2217"/>
                  </a:lnTo>
                  <a:lnTo>
                    <a:pt x="1656"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9" name="Freeform 23"/>
            <p:cNvSpPr>
              <a:spLocks noChangeArrowheads="1"/>
            </p:cNvSpPr>
            <p:nvPr/>
          </p:nvSpPr>
          <p:spPr bwMode="auto">
            <a:xfrm>
              <a:off x="3339571" y="4515644"/>
              <a:ext cx="828521" cy="955116"/>
            </a:xfrm>
            <a:custGeom>
              <a:avLst/>
              <a:gdLst>
                <a:gd name="T0" fmla="*/ 1281 w 2313"/>
                <a:gd name="T1" fmla="*/ 0 h 2656"/>
                <a:gd name="T2" fmla="*/ 1281 w 2313"/>
                <a:gd name="T3" fmla="*/ 0 h 2656"/>
                <a:gd name="T4" fmla="*/ 1750 w 2313"/>
                <a:gd name="T5" fmla="*/ 0 h 2656"/>
                <a:gd name="T6" fmla="*/ 2312 w 2313"/>
                <a:gd name="T7" fmla="*/ 2655 h 2656"/>
                <a:gd name="T8" fmla="*/ 1781 w 2313"/>
                <a:gd name="T9" fmla="*/ 2655 h 2656"/>
                <a:gd name="T10" fmla="*/ 1656 w 2313"/>
                <a:gd name="T11" fmla="*/ 1999 h 2656"/>
                <a:gd name="T12" fmla="*/ 812 w 2313"/>
                <a:gd name="T13" fmla="*/ 1999 h 2656"/>
                <a:gd name="T14" fmla="*/ 531 w 2313"/>
                <a:gd name="T15" fmla="*/ 2655 h 2656"/>
                <a:gd name="T16" fmla="*/ 0 w 2313"/>
                <a:gd name="T17" fmla="*/ 2655 h 2656"/>
                <a:gd name="T18" fmla="*/ 1281 w 2313"/>
                <a:gd name="T19" fmla="*/ 0 h 2656"/>
                <a:gd name="T20" fmla="*/ 1593 w 2313"/>
                <a:gd name="T21" fmla="*/ 1593 h 2656"/>
                <a:gd name="T22" fmla="*/ 1593 w 2313"/>
                <a:gd name="T23" fmla="*/ 1593 h 2656"/>
                <a:gd name="T24" fmla="*/ 1437 w 2313"/>
                <a:gd name="T25" fmla="*/ 625 h 2656"/>
                <a:gd name="T26" fmla="*/ 1000 w 2313"/>
                <a:gd name="T27" fmla="*/ 1593 h 2656"/>
                <a:gd name="T28" fmla="*/ 1593 w 2313"/>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3" h="2656">
                  <a:moveTo>
                    <a:pt x="1281" y="0"/>
                  </a:moveTo>
                  <a:lnTo>
                    <a:pt x="1281" y="0"/>
                  </a:lnTo>
                  <a:cubicBezTo>
                    <a:pt x="1750" y="0"/>
                    <a:pt x="1750" y="0"/>
                    <a:pt x="1750" y="0"/>
                  </a:cubicBezTo>
                  <a:cubicBezTo>
                    <a:pt x="2312" y="2655"/>
                    <a:pt x="2312" y="2655"/>
                    <a:pt x="2312" y="2655"/>
                  </a:cubicBezTo>
                  <a:cubicBezTo>
                    <a:pt x="1781" y="2655"/>
                    <a:pt x="1781" y="2655"/>
                    <a:pt x="1781" y="2655"/>
                  </a:cubicBezTo>
                  <a:cubicBezTo>
                    <a:pt x="1656" y="1999"/>
                    <a:pt x="1656" y="1999"/>
                    <a:pt x="1656" y="1999"/>
                  </a:cubicBezTo>
                  <a:cubicBezTo>
                    <a:pt x="812" y="1999"/>
                    <a:pt x="812" y="1999"/>
                    <a:pt x="812" y="1999"/>
                  </a:cubicBezTo>
                  <a:cubicBezTo>
                    <a:pt x="531" y="2655"/>
                    <a:pt x="531" y="2655"/>
                    <a:pt x="531" y="2655"/>
                  </a:cubicBezTo>
                  <a:cubicBezTo>
                    <a:pt x="0" y="2655"/>
                    <a:pt x="0" y="2655"/>
                    <a:pt x="0" y="2655"/>
                  </a:cubicBezTo>
                  <a:lnTo>
                    <a:pt x="1281" y="0"/>
                  </a:lnTo>
                  <a:close/>
                  <a:moveTo>
                    <a:pt x="1593" y="1593"/>
                  </a:moveTo>
                  <a:lnTo>
                    <a:pt x="1593" y="1593"/>
                  </a:lnTo>
                  <a:cubicBezTo>
                    <a:pt x="1562" y="1405"/>
                    <a:pt x="1437" y="812"/>
                    <a:pt x="1437" y="625"/>
                  </a:cubicBezTo>
                  <a:cubicBezTo>
                    <a:pt x="1000" y="1593"/>
                    <a:pt x="1000" y="1593"/>
                    <a:pt x="1000"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0" name="Freeform 24"/>
            <p:cNvSpPr>
              <a:spLocks noChangeArrowheads="1"/>
            </p:cNvSpPr>
            <p:nvPr/>
          </p:nvSpPr>
          <p:spPr bwMode="auto">
            <a:xfrm>
              <a:off x="4195106" y="4515644"/>
              <a:ext cx="828521" cy="955116"/>
            </a:xfrm>
            <a:custGeom>
              <a:avLst/>
              <a:gdLst>
                <a:gd name="T0" fmla="*/ 375 w 2313"/>
                <a:gd name="T1" fmla="*/ 0 h 2656"/>
                <a:gd name="T2" fmla="*/ 375 w 2313"/>
                <a:gd name="T3" fmla="*/ 0 h 2656"/>
                <a:gd name="T4" fmla="*/ 906 w 2313"/>
                <a:gd name="T5" fmla="*/ 0 h 2656"/>
                <a:gd name="T6" fmla="*/ 1593 w 2313"/>
                <a:gd name="T7" fmla="*/ 1655 h 2656"/>
                <a:gd name="T8" fmla="*/ 1812 w 2313"/>
                <a:gd name="T9" fmla="*/ 0 h 2656"/>
                <a:gd name="T10" fmla="*/ 2312 w 2313"/>
                <a:gd name="T11" fmla="*/ 0 h 2656"/>
                <a:gd name="T12" fmla="*/ 1968 w 2313"/>
                <a:gd name="T13" fmla="*/ 2655 h 2656"/>
                <a:gd name="T14" fmla="*/ 1406 w 2313"/>
                <a:gd name="T15" fmla="*/ 2655 h 2656"/>
                <a:gd name="T16" fmla="*/ 749 w 2313"/>
                <a:gd name="T17" fmla="*/ 969 h 2656"/>
                <a:gd name="T18" fmla="*/ 531 w 2313"/>
                <a:gd name="T19" fmla="*/ 2655 h 2656"/>
                <a:gd name="T20" fmla="*/ 0 w 2313"/>
                <a:gd name="T21" fmla="*/ 2655 h 2656"/>
                <a:gd name="T22" fmla="*/ 375 w 2313"/>
                <a:gd name="T23"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3" h="2656">
                  <a:moveTo>
                    <a:pt x="375" y="0"/>
                  </a:moveTo>
                  <a:lnTo>
                    <a:pt x="375" y="0"/>
                  </a:lnTo>
                  <a:cubicBezTo>
                    <a:pt x="906" y="0"/>
                    <a:pt x="906" y="0"/>
                    <a:pt x="906" y="0"/>
                  </a:cubicBezTo>
                  <a:cubicBezTo>
                    <a:pt x="1593" y="1655"/>
                    <a:pt x="1593" y="1655"/>
                    <a:pt x="1593" y="1655"/>
                  </a:cubicBezTo>
                  <a:cubicBezTo>
                    <a:pt x="1656" y="1125"/>
                    <a:pt x="1750" y="562"/>
                    <a:pt x="1812" y="0"/>
                  </a:cubicBezTo>
                  <a:cubicBezTo>
                    <a:pt x="2312" y="0"/>
                    <a:pt x="2312" y="0"/>
                    <a:pt x="2312" y="0"/>
                  </a:cubicBezTo>
                  <a:cubicBezTo>
                    <a:pt x="1968" y="2655"/>
                    <a:pt x="1968" y="2655"/>
                    <a:pt x="1968" y="2655"/>
                  </a:cubicBezTo>
                  <a:cubicBezTo>
                    <a:pt x="1406" y="2655"/>
                    <a:pt x="1406" y="2655"/>
                    <a:pt x="1406" y="2655"/>
                  </a:cubicBezTo>
                  <a:cubicBezTo>
                    <a:pt x="749" y="969"/>
                    <a:pt x="749" y="969"/>
                    <a:pt x="749" y="969"/>
                  </a:cubicBezTo>
                  <a:cubicBezTo>
                    <a:pt x="687" y="1219"/>
                    <a:pt x="562" y="2374"/>
                    <a:pt x="531" y="2655"/>
                  </a:cubicBezTo>
                  <a:cubicBezTo>
                    <a:pt x="0" y="2655"/>
                    <a:pt x="0" y="2655"/>
                    <a:pt x="0" y="2655"/>
                  </a:cubicBez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 name="Freeform 25"/>
            <p:cNvSpPr>
              <a:spLocks noChangeArrowheads="1"/>
            </p:cNvSpPr>
            <p:nvPr/>
          </p:nvSpPr>
          <p:spPr bwMode="auto">
            <a:xfrm>
              <a:off x="4924568" y="4515644"/>
              <a:ext cx="828521" cy="955116"/>
            </a:xfrm>
            <a:custGeom>
              <a:avLst/>
              <a:gdLst>
                <a:gd name="T0" fmla="*/ 1280 w 2312"/>
                <a:gd name="T1" fmla="*/ 0 h 2656"/>
                <a:gd name="T2" fmla="*/ 1280 w 2312"/>
                <a:gd name="T3" fmla="*/ 0 h 2656"/>
                <a:gd name="T4" fmla="*/ 1749 w 2312"/>
                <a:gd name="T5" fmla="*/ 0 h 2656"/>
                <a:gd name="T6" fmla="*/ 2311 w 2312"/>
                <a:gd name="T7" fmla="*/ 2655 h 2656"/>
                <a:gd name="T8" fmla="*/ 1780 w 2312"/>
                <a:gd name="T9" fmla="*/ 2655 h 2656"/>
                <a:gd name="T10" fmla="*/ 1655 w 2312"/>
                <a:gd name="T11" fmla="*/ 1999 h 2656"/>
                <a:gd name="T12" fmla="*/ 811 w 2312"/>
                <a:gd name="T13" fmla="*/ 1999 h 2656"/>
                <a:gd name="T14" fmla="*/ 530 w 2312"/>
                <a:gd name="T15" fmla="*/ 2655 h 2656"/>
                <a:gd name="T16" fmla="*/ 0 w 2312"/>
                <a:gd name="T17" fmla="*/ 2655 h 2656"/>
                <a:gd name="T18" fmla="*/ 1280 w 2312"/>
                <a:gd name="T19" fmla="*/ 0 h 2656"/>
                <a:gd name="T20" fmla="*/ 1593 w 2312"/>
                <a:gd name="T21" fmla="*/ 1593 h 2656"/>
                <a:gd name="T22" fmla="*/ 1593 w 2312"/>
                <a:gd name="T23" fmla="*/ 1593 h 2656"/>
                <a:gd name="T24" fmla="*/ 1436 w 2312"/>
                <a:gd name="T25" fmla="*/ 625 h 2656"/>
                <a:gd name="T26" fmla="*/ 999 w 2312"/>
                <a:gd name="T27" fmla="*/ 1593 h 2656"/>
                <a:gd name="T28" fmla="*/ 1593 w 2312"/>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2" h="2656">
                  <a:moveTo>
                    <a:pt x="1280" y="0"/>
                  </a:moveTo>
                  <a:lnTo>
                    <a:pt x="1280" y="0"/>
                  </a:lnTo>
                  <a:cubicBezTo>
                    <a:pt x="1749" y="0"/>
                    <a:pt x="1749" y="0"/>
                    <a:pt x="1749" y="0"/>
                  </a:cubicBezTo>
                  <a:cubicBezTo>
                    <a:pt x="2311" y="2655"/>
                    <a:pt x="2311" y="2655"/>
                    <a:pt x="2311" y="2655"/>
                  </a:cubicBezTo>
                  <a:cubicBezTo>
                    <a:pt x="1780" y="2655"/>
                    <a:pt x="1780" y="2655"/>
                    <a:pt x="1780" y="2655"/>
                  </a:cubicBezTo>
                  <a:cubicBezTo>
                    <a:pt x="1655" y="1999"/>
                    <a:pt x="1655" y="1999"/>
                    <a:pt x="1655" y="1999"/>
                  </a:cubicBezTo>
                  <a:cubicBezTo>
                    <a:pt x="811" y="1999"/>
                    <a:pt x="811" y="1999"/>
                    <a:pt x="811" y="1999"/>
                  </a:cubicBezTo>
                  <a:cubicBezTo>
                    <a:pt x="530" y="2655"/>
                    <a:pt x="530" y="2655"/>
                    <a:pt x="530" y="2655"/>
                  </a:cubicBezTo>
                  <a:cubicBezTo>
                    <a:pt x="0" y="2655"/>
                    <a:pt x="0" y="2655"/>
                    <a:pt x="0" y="2655"/>
                  </a:cubicBezTo>
                  <a:lnTo>
                    <a:pt x="1280" y="0"/>
                  </a:lnTo>
                  <a:close/>
                  <a:moveTo>
                    <a:pt x="1593" y="1593"/>
                  </a:moveTo>
                  <a:lnTo>
                    <a:pt x="1593" y="1593"/>
                  </a:lnTo>
                  <a:cubicBezTo>
                    <a:pt x="1561" y="1405"/>
                    <a:pt x="1436" y="812"/>
                    <a:pt x="1436" y="625"/>
                  </a:cubicBezTo>
                  <a:cubicBezTo>
                    <a:pt x="999" y="1593"/>
                    <a:pt x="999" y="1593"/>
                    <a:pt x="999"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 name="Freeform 26"/>
            <p:cNvSpPr>
              <a:spLocks noChangeArrowheads="1"/>
            </p:cNvSpPr>
            <p:nvPr/>
          </p:nvSpPr>
          <p:spPr bwMode="auto">
            <a:xfrm>
              <a:off x="5789112" y="4515644"/>
              <a:ext cx="1206759" cy="955116"/>
            </a:xfrm>
            <a:custGeom>
              <a:avLst/>
              <a:gdLst>
                <a:gd name="T0" fmla="*/ 0 w 3345"/>
                <a:gd name="T1" fmla="*/ 0 h 2656"/>
                <a:gd name="T2" fmla="*/ 313 w 3345"/>
                <a:gd name="T3" fmla="*/ 0 h 2656"/>
                <a:gd name="T4" fmla="*/ 625 w 3345"/>
                <a:gd name="T5" fmla="*/ 2280 h 2656"/>
                <a:gd name="T6" fmla="*/ 1531 w 3345"/>
                <a:gd name="T7" fmla="*/ 0 h 2656"/>
                <a:gd name="T8" fmla="*/ 1844 w 3345"/>
                <a:gd name="T9" fmla="*/ 0 h 2656"/>
                <a:gd name="T10" fmla="*/ 2125 w 3345"/>
                <a:gd name="T11" fmla="*/ 2280 h 2656"/>
                <a:gd name="T12" fmla="*/ 3063 w 3345"/>
                <a:gd name="T13" fmla="*/ 0 h 2656"/>
                <a:gd name="T14" fmla="*/ 3344 w 3345"/>
                <a:gd name="T15" fmla="*/ 0 h 2656"/>
                <a:gd name="T16" fmla="*/ 2188 w 3345"/>
                <a:gd name="T17" fmla="*/ 2655 h 2656"/>
                <a:gd name="T18" fmla="*/ 1875 w 3345"/>
                <a:gd name="T19" fmla="*/ 2655 h 2656"/>
                <a:gd name="T20" fmla="*/ 1625 w 3345"/>
                <a:gd name="T21" fmla="*/ 344 h 2656"/>
                <a:gd name="T22" fmla="*/ 750 w 3345"/>
                <a:gd name="T23" fmla="*/ 2655 h 2656"/>
                <a:gd name="T24" fmla="*/ 438 w 3345"/>
                <a:gd name="T25" fmla="*/ 2655 h 2656"/>
                <a:gd name="T26" fmla="*/ 0 w 3345"/>
                <a:gd name="T27"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5" h="2656">
                  <a:moveTo>
                    <a:pt x="0" y="0"/>
                  </a:moveTo>
                  <a:lnTo>
                    <a:pt x="313" y="0"/>
                  </a:lnTo>
                  <a:lnTo>
                    <a:pt x="625" y="2280"/>
                  </a:lnTo>
                  <a:lnTo>
                    <a:pt x="1531" y="0"/>
                  </a:lnTo>
                  <a:lnTo>
                    <a:pt x="1844" y="0"/>
                  </a:lnTo>
                  <a:lnTo>
                    <a:pt x="2125" y="2280"/>
                  </a:lnTo>
                  <a:lnTo>
                    <a:pt x="3063" y="0"/>
                  </a:lnTo>
                  <a:lnTo>
                    <a:pt x="3344" y="0"/>
                  </a:lnTo>
                  <a:lnTo>
                    <a:pt x="2188" y="2655"/>
                  </a:lnTo>
                  <a:lnTo>
                    <a:pt x="1875" y="2655"/>
                  </a:lnTo>
                  <a:lnTo>
                    <a:pt x="1625" y="344"/>
                  </a:lnTo>
                  <a:lnTo>
                    <a:pt x="750" y="2655"/>
                  </a:lnTo>
                  <a:lnTo>
                    <a:pt x="438" y="2655"/>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3" name="Freeform 27"/>
            <p:cNvSpPr>
              <a:spLocks noChangeArrowheads="1"/>
            </p:cNvSpPr>
            <p:nvPr/>
          </p:nvSpPr>
          <p:spPr bwMode="auto">
            <a:xfrm>
              <a:off x="6788738" y="4515644"/>
              <a:ext cx="774487" cy="955116"/>
            </a:xfrm>
            <a:custGeom>
              <a:avLst/>
              <a:gdLst>
                <a:gd name="T0" fmla="*/ 1282 w 2158"/>
                <a:gd name="T1" fmla="*/ 0 h 2656"/>
                <a:gd name="T2" fmla="*/ 1282 w 2158"/>
                <a:gd name="T3" fmla="*/ 0 h 2656"/>
                <a:gd name="T4" fmla="*/ 1594 w 2158"/>
                <a:gd name="T5" fmla="*/ 0 h 2656"/>
                <a:gd name="T6" fmla="*/ 2157 w 2158"/>
                <a:gd name="T7" fmla="*/ 2655 h 2656"/>
                <a:gd name="T8" fmla="*/ 1844 w 2158"/>
                <a:gd name="T9" fmla="*/ 2655 h 2656"/>
                <a:gd name="T10" fmla="*/ 1688 w 2158"/>
                <a:gd name="T11" fmla="*/ 1811 h 2656"/>
                <a:gd name="T12" fmla="*/ 657 w 2158"/>
                <a:gd name="T13" fmla="*/ 1811 h 2656"/>
                <a:gd name="T14" fmla="*/ 282 w 2158"/>
                <a:gd name="T15" fmla="*/ 2655 h 2656"/>
                <a:gd name="T16" fmla="*/ 0 w 2158"/>
                <a:gd name="T17" fmla="*/ 2655 h 2656"/>
                <a:gd name="T18" fmla="*/ 1282 w 2158"/>
                <a:gd name="T19" fmla="*/ 0 h 2656"/>
                <a:gd name="T20" fmla="*/ 1625 w 2158"/>
                <a:gd name="T21" fmla="*/ 1561 h 2656"/>
                <a:gd name="T22" fmla="*/ 1625 w 2158"/>
                <a:gd name="T23" fmla="*/ 1561 h 2656"/>
                <a:gd name="T24" fmla="*/ 1375 w 2158"/>
                <a:gd name="T25" fmla="*/ 312 h 2656"/>
                <a:gd name="T26" fmla="*/ 813 w 2158"/>
                <a:gd name="T27" fmla="*/ 1561 h 2656"/>
                <a:gd name="T28" fmla="*/ 1625 w 2158"/>
                <a:gd name="T29" fmla="*/ 156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8" h="2656">
                  <a:moveTo>
                    <a:pt x="1282" y="0"/>
                  </a:moveTo>
                  <a:lnTo>
                    <a:pt x="1282" y="0"/>
                  </a:lnTo>
                  <a:cubicBezTo>
                    <a:pt x="1594" y="0"/>
                    <a:pt x="1594" y="0"/>
                    <a:pt x="1594" y="0"/>
                  </a:cubicBezTo>
                  <a:cubicBezTo>
                    <a:pt x="2157" y="2655"/>
                    <a:pt x="2157" y="2655"/>
                    <a:pt x="2157" y="2655"/>
                  </a:cubicBezTo>
                  <a:cubicBezTo>
                    <a:pt x="1844" y="2655"/>
                    <a:pt x="1844" y="2655"/>
                    <a:pt x="1844" y="2655"/>
                  </a:cubicBezTo>
                  <a:cubicBezTo>
                    <a:pt x="1688" y="1811"/>
                    <a:pt x="1688" y="1811"/>
                    <a:pt x="1688" y="1811"/>
                  </a:cubicBezTo>
                  <a:cubicBezTo>
                    <a:pt x="657" y="1811"/>
                    <a:pt x="657" y="1811"/>
                    <a:pt x="657" y="1811"/>
                  </a:cubicBezTo>
                  <a:cubicBezTo>
                    <a:pt x="282" y="2655"/>
                    <a:pt x="282" y="2655"/>
                    <a:pt x="282" y="2655"/>
                  </a:cubicBezTo>
                  <a:cubicBezTo>
                    <a:pt x="0" y="2655"/>
                    <a:pt x="0" y="2655"/>
                    <a:pt x="0" y="2655"/>
                  </a:cubicBezTo>
                  <a:lnTo>
                    <a:pt x="1282" y="0"/>
                  </a:lnTo>
                  <a:close/>
                  <a:moveTo>
                    <a:pt x="1625" y="1561"/>
                  </a:moveTo>
                  <a:lnTo>
                    <a:pt x="1625" y="1561"/>
                  </a:lnTo>
                  <a:lnTo>
                    <a:pt x="1375" y="312"/>
                  </a:lnTo>
                  <a:cubicBezTo>
                    <a:pt x="813" y="1561"/>
                    <a:pt x="813" y="1561"/>
                    <a:pt x="813" y="1561"/>
                  </a:cubicBezTo>
                  <a:lnTo>
                    <a:pt x="1625" y="1561"/>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4" name="Freeform 28"/>
            <p:cNvSpPr>
              <a:spLocks noChangeArrowheads="1"/>
            </p:cNvSpPr>
            <p:nvPr/>
          </p:nvSpPr>
          <p:spPr bwMode="auto">
            <a:xfrm>
              <a:off x="7581237" y="4515644"/>
              <a:ext cx="693439" cy="955116"/>
            </a:xfrm>
            <a:custGeom>
              <a:avLst/>
              <a:gdLst>
                <a:gd name="T0" fmla="*/ 594 w 1938"/>
                <a:gd name="T1" fmla="*/ 1749 h 2656"/>
                <a:gd name="T2" fmla="*/ 0 w 1938"/>
                <a:gd name="T3" fmla="*/ 0 h 2656"/>
                <a:gd name="T4" fmla="*/ 312 w 1938"/>
                <a:gd name="T5" fmla="*/ 0 h 2656"/>
                <a:gd name="T6" fmla="*/ 781 w 1938"/>
                <a:gd name="T7" fmla="*/ 1436 h 2656"/>
                <a:gd name="T8" fmla="*/ 1625 w 1938"/>
                <a:gd name="T9" fmla="*/ 0 h 2656"/>
                <a:gd name="T10" fmla="*/ 1937 w 1938"/>
                <a:gd name="T11" fmla="*/ 0 h 2656"/>
                <a:gd name="T12" fmla="*/ 875 w 1938"/>
                <a:gd name="T13" fmla="*/ 1749 h 2656"/>
                <a:gd name="T14" fmla="*/ 750 w 1938"/>
                <a:gd name="T15" fmla="*/ 2655 h 2656"/>
                <a:gd name="T16" fmla="*/ 469 w 1938"/>
                <a:gd name="T17" fmla="*/ 2655 h 2656"/>
                <a:gd name="T18" fmla="*/ 594 w 1938"/>
                <a:gd name="T19" fmla="*/ 1749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8" h="2656">
                  <a:moveTo>
                    <a:pt x="594" y="1749"/>
                  </a:moveTo>
                  <a:lnTo>
                    <a:pt x="0" y="0"/>
                  </a:lnTo>
                  <a:lnTo>
                    <a:pt x="312" y="0"/>
                  </a:lnTo>
                  <a:lnTo>
                    <a:pt x="781" y="1436"/>
                  </a:lnTo>
                  <a:lnTo>
                    <a:pt x="1625" y="0"/>
                  </a:lnTo>
                  <a:lnTo>
                    <a:pt x="1937" y="0"/>
                  </a:lnTo>
                  <a:lnTo>
                    <a:pt x="875" y="1749"/>
                  </a:lnTo>
                  <a:lnTo>
                    <a:pt x="750" y="2655"/>
                  </a:lnTo>
                  <a:lnTo>
                    <a:pt x="469" y="2655"/>
                  </a:lnTo>
                  <a:lnTo>
                    <a:pt x="594" y="174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5" name="Freeform 29"/>
            <p:cNvSpPr>
              <a:spLocks noChangeArrowheads="1"/>
            </p:cNvSpPr>
            <p:nvPr/>
          </p:nvSpPr>
          <p:spPr bwMode="auto">
            <a:xfrm>
              <a:off x="1403350" y="4488609"/>
              <a:ext cx="774487" cy="991159"/>
            </a:xfrm>
            <a:custGeom>
              <a:avLst/>
              <a:gdLst>
                <a:gd name="T0" fmla="*/ 219 w 2158"/>
                <a:gd name="T1" fmla="*/ 844 h 2750"/>
                <a:gd name="T2" fmla="*/ 219 w 2158"/>
                <a:gd name="T3" fmla="*/ 844 h 2750"/>
                <a:gd name="T4" fmla="*/ 1282 w 2158"/>
                <a:gd name="T5" fmla="*/ 0 h 2750"/>
                <a:gd name="T6" fmla="*/ 2126 w 2158"/>
                <a:gd name="T7" fmla="*/ 750 h 2750"/>
                <a:gd name="T8" fmla="*/ 2063 w 2158"/>
                <a:gd name="T9" fmla="*/ 969 h 2750"/>
                <a:gd name="T10" fmla="*/ 1563 w 2158"/>
                <a:gd name="T11" fmla="*/ 969 h 2750"/>
                <a:gd name="T12" fmla="*/ 1594 w 2158"/>
                <a:gd name="T13" fmla="*/ 813 h 2750"/>
                <a:gd name="T14" fmla="*/ 1219 w 2158"/>
                <a:gd name="T15" fmla="*/ 438 h 2750"/>
                <a:gd name="T16" fmla="*/ 719 w 2158"/>
                <a:gd name="T17" fmla="*/ 907 h 2750"/>
                <a:gd name="T18" fmla="*/ 594 w 2158"/>
                <a:gd name="T19" fmla="*/ 1843 h 2750"/>
                <a:gd name="T20" fmla="*/ 969 w 2158"/>
                <a:gd name="T21" fmla="*/ 2312 h 2750"/>
                <a:gd name="T22" fmla="*/ 1438 w 2158"/>
                <a:gd name="T23" fmla="*/ 1937 h 2750"/>
                <a:gd name="T24" fmla="*/ 1438 w 2158"/>
                <a:gd name="T25" fmla="*/ 1749 h 2750"/>
                <a:gd name="T26" fmla="*/ 1969 w 2158"/>
                <a:gd name="T27" fmla="*/ 1749 h 2750"/>
                <a:gd name="T28" fmla="*/ 1938 w 2158"/>
                <a:gd name="T29" fmla="*/ 1999 h 2750"/>
                <a:gd name="T30" fmla="*/ 907 w 2158"/>
                <a:gd name="T31" fmla="*/ 2749 h 2750"/>
                <a:gd name="T32" fmla="*/ 63 w 2158"/>
                <a:gd name="T33" fmla="*/ 1906 h 2750"/>
                <a:gd name="T34" fmla="*/ 219 w 2158"/>
                <a:gd name="T35" fmla="*/ 844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8" h="2750">
                  <a:moveTo>
                    <a:pt x="219" y="844"/>
                  </a:moveTo>
                  <a:lnTo>
                    <a:pt x="219" y="844"/>
                  </a:lnTo>
                  <a:cubicBezTo>
                    <a:pt x="282" y="344"/>
                    <a:pt x="719" y="0"/>
                    <a:pt x="1282" y="0"/>
                  </a:cubicBezTo>
                  <a:cubicBezTo>
                    <a:pt x="1844" y="0"/>
                    <a:pt x="2157" y="313"/>
                    <a:pt x="2126" y="750"/>
                  </a:cubicBezTo>
                  <a:cubicBezTo>
                    <a:pt x="2063" y="969"/>
                    <a:pt x="2063" y="969"/>
                    <a:pt x="2063" y="969"/>
                  </a:cubicBezTo>
                  <a:cubicBezTo>
                    <a:pt x="1563" y="969"/>
                    <a:pt x="1563" y="969"/>
                    <a:pt x="1563" y="969"/>
                  </a:cubicBezTo>
                  <a:cubicBezTo>
                    <a:pt x="1594" y="813"/>
                    <a:pt x="1594" y="813"/>
                    <a:pt x="1594" y="813"/>
                  </a:cubicBezTo>
                  <a:cubicBezTo>
                    <a:pt x="1626" y="563"/>
                    <a:pt x="1469" y="438"/>
                    <a:pt x="1219" y="438"/>
                  </a:cubicBezTo>
                  <a:cubicBezTo>
                    <a:pt x="969" y="438"/>
                    <a:pt x="782" y="594"/>
                    <a:pt x="719" y="907"/>
                  </a:cubicBezTo>
                  <a:cubicBezTo>
                    <a:pt x="594" y="1843"/>
                    <a:pt x="594" y="1843"/>
                    <a:pt x="594" y="1843"/>
                  </a:cubicBezTo>
                  <a:cubicBezTo>
                    <a:pt x="563" y="2156"/>
                    <a:pt x="719" y="2312"/>
                    <a:pt x="969" y="2312"/>
                  </a:cubicBezTo>
                  <a:cubicBezTo>
                    <a:pt x="1188" y="2312"/>
                    <a:pt x="1376" y="2187"/>
                    <a:pt x="1438" y="1937"/>
                  </a:cubicBezTo>
                  <a:cubicBezTo>
                    <a:pt x="1438" y="1749"/>
                    <a:pt x="1438" y="1749"/>
                    <a:pt x="1438" y="1749"/>
                  </a:cubicBezTo>
                  <a:cubicBezTo>
                    <a:pt x="1969" y="1749"/>
                    <a:pt x="1969" y="1749"/>
                    <a:pt x="1969" y="1749"/>
                  </a:cubicBezTo>
                  <a:cubicBezTo>
                    <a:pt x="1938" y="1999"/>
                    <a:pt x="1938" y="1999"/>
                    <a:pt x="1938" y="1999"/>
                  </a:cubicBezTo>
                  <a:cubicBezTo>
                    <a:pt x="1876" y="2437"/>
                    <a:pt x="1438" y="2749"/>
                    <a:pt x="907" y="2749"/>
                  </a:cubicBezTo>
                  <a:cubicBezTo>
                    <a:pt x="344" y="2749"/>
                    <a:pt x="0" y="2406"/>
                    <a:pt x="63" y="1906"/>
                  </a:cubicBezTo>
                  <a:lnTo>
                    <a:pt x="219" y="844"/>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6" name="Freeform 30"/>
            <p:cNvSpPr>
              <a:spLocks noChangeArrowheads="1"/>
            </p:cNvSpPr>
            <p:nvPr/>
          </p:nvSpPr>
          <p:spPr bwMode="auto">
            <a:xfrm>
              <a:off x="2123803" y="4515644"/>
              <a:ext cx="594374" cy="955116"/>
            </a:xfrm>
            <a:custGeom>
              <a:avLst/>
              <a:gdLst>
                <a:gd name="T0" fmla="*/ 375 w 1657"/>
                <a:gd name="T1" fmla="*/ 0 h 2656"/>
                <a:gd name="T2" fmla="*/ 875 w 1657"/>
                <a:gd name="T3" fmla="*/ 0 h 2656"/>
                <a:gd name="T4" fmla="*/ 562 w 1657"/>
                <a:gd name="T5" fmla="*/ 2217 h 2656"/>
                <a:gd name="T6" fmla="*/ 1656 w 1657"/>
                <a:gd name="T7" fmla="*/ 2217 h 2656"/>
                <a:gd name="T8" fmla="*/ 1593 w 1657"/>
                <a:gd name="T9" fmla="*/ 2655 h 2656"/>
                <a:gd name="T10" fmla="*/ 0 w 1657"/>
                <a:gd name="T11" fmla="*/ 2655 h 2656"/>
                <a:gd name="T12" fmla="*/ 375 w 1657"/>
                <a:gd name="T13" fmla="*/ 0 h 2656"/>
              </a:gdLst>
              <a:ahLst/>
              <a:cxnLst>
                <a:cxn ang="0">
                  <a:pos x="T0" y="T1"/>
                </a:cxn>
                <a:cxn ang="0">
                  <a:pos x="T2" y="T3"/>
                </a:cxn>
                <a:cxn ang="0">
                  <a:pos x="T4" y="T5"/>
                </a:cxn>
                <a:cxn ang="0">
                  <a:pos x="T6" y="T7"/>
                </a:cxn>
                <a:cxn ang="0">
                  <a:pos x="T8" y="T9"/>
                </a:cxn>
                <a:cxn ang="0">
                  <a:pos x="T10" y="T11"/>
                </a:cxn>
                <a:cxn ang="0">
                  <a:pos x="T12" y="T13"/>
                </a:cxn>
              </a:cxnLst>
              <a:rect l="0" t="0" r="r" b="b"/>
              <a:pathLst>
                <a:path w="1657" h="2656">
                  <a:moveTo>
                    <a:pt x="375" y="0"/>
                  </a:moveTo>
                  <a:lnTo>
                    <a:pt x="875" y="0"/>
                  </a:lnTo>
                  <a:lnTo>
                    <a:pt x="562" y="2217"/>
                  </a:lnTo>
                  <a:lnTo>
                    <a:pt x="1656" y="2217"/>
                  </a:lnTo>
                  <a:lnTo>
                    <a:pt x="1593"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7" name="Freeform 31"/>
            <p:cNvSpPr>
              <a:spLocks noChangeArrowheads="1"/>
            </p:cNvSpPr>
            <p:nvPr/>
          </p:nvSpPr>
          <p:spPr bwMode="auto">
            <a:xfrm>
              <a:off x="2718177" y="4515644"/>
              <a:ext cx="720453" cy="955116"/>
            </a:xfrm>
            <a:custGeom>
              <a:avLst/>
              <a:gdLst>
                <a:gd name="T0" fmla="*/ 375 w 2001"/>
                <a:gd name="T1" fmla="*/ 0 h 2656"/>
                <a:gd name="T2" fmla="*/ 2000 w 2001"/>
                <a:gd name="T3" fmla="*/ 0 h 2656"/>
                <a:gd name="T4" fmla="*/ 1937 w 2001"/>
                <a:gd name="T5" fmla="*/ 406 h 2656"/>
                <a:gd name="T6" fmla="*/ 844 w 2001"/>
                <a:gd name="T7" fmla="*/ 406 h 2656"/>
                <a:gd name="T8" fmla="*/ 750 w 2001"/>
                <a:gd name="T9" fmla="*/ 1125 h 2656"/>
                <a:gd name="T10" fmla="*/ 1656 w 2001"/>
                <a:gd name="T11" fmla="*/ 1125 h 2656"/>
                <a:gd name="T12" fmla="*/ 1594 w 2001"/>
                <a:gd name="T13" fmla="*/ 1561 h 2656"/>
                <a:gd name="T14" fmla="*/ 687 w 2001"/>
                <a:gd name="T15" fmla="*/ 1561 h 2656"/>
                <a:gd name="T16" fmla="*/ 594 w 2001"/>
                <a:gd name="T17" fmla="*/ 2217 h 2656"/>
                <a:gd name="T18" fmla="*/ 1719 w 2001"/>
                <a:gd name="T19" fmla="*/ 2217 h 2656"/>
                <a:gd name="T20" fmla="*/ 1656 w 2001"/>
                <a:gd name="T21" fmla="*/ 2655 h 2656"/>
                <a:gd name="T22" fmla="*/ 0 w 2001"/>
                <a:gd name="T23" fmla="*/ 2655 h 2656"/>
                <a:gd name="T24" fmla="*/ 375 w 2001"/>
                <a:gd name="T25"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1" h="2656">
                  <a:moveTo>
                    <a:pt x="375" y="0"/>
                  </a:moveTo>
                  <a:lnTo>
                    <a:pt x="2000" y="0"/>
                  </a:lnTo>
                  <a:lnTo>
                    <a:pt x="1937" y="406"/>
                  </a:lnTo>
                  <a:lnTo>
                    <a:pt x="844" y="406"/>
                  </a:lnTo>
                  <a:lnTo>
                    <a:pt x="750" y="1125"/>
                  </a:lnTo>
                  <a:lnTo>
                    <a:pt x="1656" y="1125"/>
                  </a:lnTo>
                  <a:lnTo>
                    <a:pt x="1594" y="1561"/>
                  </a:lnTo>
                  <a:lnTo>
                    <a:pt x="687" y="1561"/>
                  </a:lnTo>
                  <a:lnTo>
                    <a:pt x="594" y="2217"/>
                  </a:lnTo>
                  <a:lnTo>
                    <a:pt x="1719" y="2217"/>
                  </a:lnTo>
                  <a:lnTo>
                    <a:pt x="1656"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8" name="Freeform 32"/>
            <p:cNvSpPr>
              <a:spLocks noChangeArrowheads="1"/>
            </p:cNvSpPr>
            <p:nvPr/>
          </p:nvSpPr>
          <p:spPr bwMode="auto">
            <a:xfrm>
              <a:off x="3339571" y="4515644"/>
              <a:ext cx="828521" cy="955116"/>
            </a:xfrm>
            <a:custGeom>
              <a:avLst/>
              <a:gdLst>
                <a:gd name="T0" fmla="*/ 1281 w 2313"/>
                <a:gd name="T1" fmla="*/ 0 h 2656"/>
                <a:gd name="T2" fmla="*/ 1281 w 2313"/>
                <a:gd name="T3" fmla="*/ 0 h 2656"/>
                <a:gd name="T4" fmla="*/ 1750 w 2313"/>
                <a:gd name="T5" fmla="*/ 0 h 2656"/>
                <a:gd name="T6" fmla="*/ 2312 w 2313"/>
                <a:gd name="T7" fmla="*/ 2655 h 2656"/>
                <a:gd name="T8" fmla="*/ 1781 w 2313"/>
                <a:gd name="T9" fmla="*/ 2655 h 2656"/>
                <a:gd name="T10" fmla="*/ 1656 w 2313"/>
                <a:gd name="T11" fmla="*/ 1999 h 2656"/>
                <a:gd name="T12" fmla="*/ 812 w 2313"/>
                <a:gd name="T13" fmla="*/ 1999 h 2656"/>
                <a:gd name="T14" fmla="*/ 531 w 2313"/>
                <a:gd name="T15" fmla="*/ 2655 h 2656"/>
                <a:gd name="T16" fmla="*/ 0 w 2313"/>
                <a:gd name="T17" fmla="*/ 2655 h 2656"/>
                <a:gd name="T18" fmla="*/ 1281 w 2313"/>
                <a:gd name="T19" fmla="*/ 0 h 2656"/>
                <a:gd name="T20" fmla="*/ 1593 w 2313"/>
                <a:gd name="T21" fmla="*/ 1593 h 2656"/>
                <a:gd name="T22" fmla="*/ 1593 w 2313"/>
                <a:gd name="T23" fmla="*/ 1593 h 2656"/>
                <a:gd name="T24" fmla="*/ 1437 w 2313"/>
                <a:gd name="T25" fmla="*/ 625 h 2656"/>
                <a:gd name="T26" fmla="*/ 1000 w 2313"/>
                <a:gd name="T27" fmla="*/ 1593 h 2656"/>
                <a:gd name="T28" fmla="*/ 1593 w 2313"/>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3" h="2656">
                  <a:moveTo>
                    <a:pt x="1281" y="0"/>
                  </a:moveTo>
                  <a:lnTo>
                    <a:pt x="1281" y="0"/>
                  </a:lnTo>
                  <a:cubicBezTo>
                    <a:pt x="1750" y="0"/>
                    <a:pt x="1750" y="0"/>
                    <a:pt x="1750" y="0"/>
                  </a:cubicBezTo>
                  <a:cubicBezTo>
                    <a:pt x="2312" y="2655"/>
                    <a:pt x="2312" y="2655"/>
                    <a:pt x="2312" y="2655"/>
                  </a:cubicBezTo>
                  <a:cubicBezTo>
                    <a:pt x="1781" y="2655"/>
                    <a:pt x="1781" y="2655"/>
                    <a:pt x="1781" y="2655"/>
                  </a:cubicBezTo>
                  <a:cubicBezTo>
                    <a:pt x="1656" y="1999"/>
                    <a:pt x="1656" y="1999"/>
                    <a:pt x="1656" y="1999"/>
                  </a:cubicBezTo>
                  <a:cubicBezTo>
                    <a:pt x="812" y="1999"/>
                    <a:pt x="812" y="1999"/>
                    <a:pt x="812" y="1999"/>
                  </a:cubicBezTo>
                  <a:cubicBezTo>
                    <a:pt x="531" y="2655"/>
                    <a:pt x="531" y="2655"/>
                    <a:pt x="531" y="2655"/>
                  </a:cubicBezTo>
                  <a:cubicBezTo>
                    <a:pt x="0" y="2655"/>
                    <a:pt x="0" y="2655"/>
                    <a:pt x="0" y="2655"/>
                  </a:cubicBezTo>
                  <a:lnTo>
                    <a:pt x="1281" y="0"/>
                  </a:lnTo>
                  <a:close/>
                  <a:moveTo>
                    <a:pt x="1593" y="1593"/>
                  </a:moveTo>
                  <a:lnTo>
                    <a:pt x="1593" y="1593"/>
                  </a:lnTo>
                  <a:cubicBezTo>
                    <a:pt x="1562" y="1405"/>
                    <a:pt x="1437" y="812"/>
                    <a:pt x="1437" y="625"/>
                  </a:cubicBezTo>
                  <a:cubicBezTo>
                    <a:pt x="1000" y="1593"/>
                    <a:pt x="1000" y="1593"/>
                    <a:pt x="1000"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9" name="Freeform 33"/>
            <p:cNvSpPr>
              <a:spLocks noChangeArrowheads="1"/>
            </p:cNvSpPr>
            <p:nvPr/>
          </p:nvSpPr>
          <p:spPr bwMode="auto">
            <a:xfrm>
              <a:off x="4195106" y="4515644"/>
              <a:ext cx="828521" cy="955116"/>
            </a:xfrm>
            <a:custGeom>
              <a:avLst/>
              <a:gdLst>
                <a:gd name="T0" fmla="*/ 375 w 2313"/>
                <a:gd name="T1" fmla="*/ 0 h 2656"/>
                <a:gd name="T2" fmla="*/ 375 w 2313"/>
                <a:gd name="T3" fmla="*/ 0 h 2656"/>
                <a:gd name="T4" fmla="*/ 906 w 2313"/>
                <a:gd name="T5" fmla="*/ 0 h 2656"/>
                <a:gd name="T6" fmla="*/ 1593 w 2313"/>
                <a:gd name="T7" fmla="*/ 1655 h 2656"/>
                <a:gd name="T8" fmla="*/ 1812 w 2313"/>
                <a:gd name="T9" fmla="*/ 0 h 2656"/>
                <a:gd name="T10" fmla="*/ 2312 w 2313"/>
                <a:gd name="T11" fmla="*/ 0 h 2656"/>
                <a:gd name="T12" fmla="*/ 1968 w 2313"/>
                <a:gd name="T13" fmla="*/ 2655 h 2656"/>
                <a:gd name="T14" fmla="*/ 1406 w 2313"/>
                <a:gd name="T15" fmla="*/ 2655 h 2656"/>
                <a:gd name="T16" fmla="*/ 749 w 2313"/>
                <a:gd name="T17" fmla="*/ 969 h 2656"/>
                <a:gd name="T18" fmla="*/ 531 w 2313"/>
                <a:gd name="T19" fmla="*/ 2655 h 2656"/>
                <a:gd name="T20" fmla="*/ 0 w 2313"/>
                <a:gd name="T21" fmla="*/ 2655 h 2656"/>
                <a:gd name="T22" fmla="*/ 375 w 2313"/>
                <a:gd name="T23"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3" h="2656">
                  <a:moveTo>
                    <a:pt x="375" y="0"/>
                  </a:moveTo>
                  <a:lnTo>
                    <a:pt x="375" y="0"/>
                  </a:lnTo>
                  <a:cubicBezTo>
                    <a:pt x="906" y="0"/>
                    <a:pt x="906" y="0"/>
                    <a:pt x="906" y="0"/>
                  </a:cubicBezTo>
                  <a:cubicBezTo>
                    <a:pt x="1593" y="1655"/>
                    <a:pt x="1593" y="1655"/>
                    <a:pt x="1593" y="1655"/>
                  </a:cubicBezTo>
                  <a:cubicBezTo>
                    <a:pt x="1656" y="1125"/>
                    <a:pt x="1750" y="562"/>
                    <a:pt x="1812" y="0"/>
                  </a:cubicBezTo>
                  <a:cubicBezTo>
                    <a:pt x="2312" y="0"/>
                    <a:pt x="2312" y="0"/>
                    <a:pt x="2312" y="0"/>
                  </a:cubicBezTo>
                  <a:cubicBezTo>
                    <a:pt x="1968" y="2655"/>
                    <a:pt x="1968" y="2655"/>
                    <a:pt x="1968" y="2655"/>
                  </a:cubicBezTo>
                  <a:cubicBezTo>
                    <a:pt x="1406" y="2655"/>
                    <a:pt x="1406" y="2655"/>
                    <a:pt x="1406" y="2655"/>
                  </a:cubicBezTo>
                  <a:cubicBezTo>
                    <a:pt x="749" y="969"/>
                    <a:pt x="749" y="969"/>
                    <a:pt x="749" y="969"/>
                  </a:cubicBezTo>
                  <a:cubicBezTo>
                    <a:pt x="687" y="1219"/>
                    <a:pt x="562" y="2374"/>
                    <a:pt x="531" y="2655"/>
                  </a:cubicBezTo>
                  <a:cubicBezTo>
                    <a:pt x="0" y="2655"/>
                    <a:pt x="0" y="2655"/>
                    <a:pt x="0" y="2655"/>
                  </a:cubicBez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0" name="Freeform 34"/>
            <p:cNvSpPr>
              <a:spLocks noChangeArrowheads="1"/>
            </p:cNvSpPr>
            <p:nvPr/>
          </p:nvSpPr>
          <p:spPr bwMode="auto">
            <a:xfrm>
              <a:off x="4924568" y="4515644"/>
              <a:ext cx="828521" cy="955116"/>
            </a:xfrm>
            <a:custGeom>
              <a:avLst/>
              <a:gdLst>
                <a:gd name="T0" fmla="*/ 1280 w 2312"/>
                <a:gd name="T1" fmla="*/ 0 h 2656"/>
                <a:gd name="T2" fmla="*/ 1280 w 2312"/>
                <a:gd name="T3" fmla="*/ 0 h 2656"/>
                <a:gd name="T4" fmla="*/ 1749 w 2312"/>
                <a:gd name="T5" fmla="*/ 0 h 2656"/>
                <a:gd name="T6" fmla="*/ 2311 w 2312"/>
                <a:gd name="T7" fmla="*/ 2655 h 2656"/>
                <a:gd name="T8" fmla="*/ 1780 w 2312"/>
                <a:gd name="T9" fmla="*/ 2655 h 2656"/>
                <a:gd name="T10" fmla="*/ 1655 w 2312"/>
                <a:gd name="T11" fmla="*/ 1999 h 2656"/>
                <a:gd name="T12" fmla="*/ 811 w 2312"/>
                <a:gd name="T13" fmla="*/ 1999 h 2656"/>
                <a:gd name="T14" fmla="*/ 530 w 2312"/>
                <a:gd name="T15" fmla="*/ 2655 h 2656"/>
                <a:gd name="T16" fmla="*/ 0 w 2312"/>
                <a:gd name="T17" fmla="*/ 2655 h 2656"/>
                <a:gd name="T18" fmla="*/ 1280 w 2312"/>
                <a:gd name="T19" fmla="*/ 0 h 2656"/>
                <a:gd name="T20" fmla="*/ 1593 w 2312"/>
                <a:gd name="T21" fmla="*/ 1593 h 2656"/>
                <a:gd name="T22" fmla="*/ 1593 w 2312"/>
                <a:gd name="T23" fmla="*/ 1593 h 2656"/>
                <a:gd name="T24" fmla="*/ 1436 w 2312"/>
                <a:gd name="T25" fmla="*/ 625 h 2656"/>
                <a:gd name="T26" fmla="*/ 999 w 2312"/>
                <a:gd name="T27" fmla="*/ 1593 h 2656"/>
                <a:gd name="T28" fmla="*/ 1593 w 2312"/>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2" h="2656">
                  <a:moveTo>
                    <a:pt x="1280" y="0"/>
                  </a:moveTo>
                  <a:lnTo>
                    <a:pt x="1280" y="0"/>
                  </a:lnTo>
                  <a:cubicBezTo>
                    <a:pt x="1749" y="0"/>
                    <a:pt x="1749" y="0"/>
                    <a:pt x="1749" y="0"/>
                  </a:cubicBezTo>
                  <a:cubicBezTo>
                    <a:pt x="2311" y="2655"/>
                    <a:pt x="2311" y="2655"/>
                    <a:pt x="2311" y="2655"/>
                  </a:cubicBezTo>
                  <a:cubicBezTo>
                    <a:pt x="1780" y="2655"/>
                    <a:pt x="1780" y="2655"/>
                    <a:pt x="1780" y="2655"/>
                  </a:cubicBezTo>
                  <a:cubicBezTo>
                    <a:pt x="1655" y="1999"/>
                    <a:pt x="1655" y="1999"/>
                    <a:pt x="1655" y="1999"/>
                  </a:cubicBezTo>
                  <a:cubicBezTo>
                    <a:pt x="811" y="1999"/>
                    <a:pt x="811" y="1999"/>
                    <a:pt x="811" y="1999"/>
                  </a:cubicBezTo>
                  <a:cubicBezTo>
                    <a:pt x="530" y="2655"/>
                    <a:pt x="530" y="2655"/>
                    <a:pt x="530" y="2655"/>
                  </a:cubicBezTo>
                  <a:cubicBezTo>
                    <a:pt x="0" y="2655"/>
                    <a:pt x="0" y="2655"/>
                    <a:pt x="0" y="2655"/>
                  </a:cubicBezTo>
                  <a:lnTo>
                    <a:pt x="1280" y="0"/>
                  </a:lnTo>
                  <a:close/>
                  <a:moveTo>
                    <a:pt x="1593" y="1593"/>
                  </a:moveTo>
                  <a:lnTo>
                    <a:pt x="1593" y="1593"/>
                  </a:lnTo>
                  <a:cubicBezTo>
                    <a:pt x="1561" y="1405"/>
                    <a:pt x="1436" y="812"/>
                    <a:pt x="1436" y="625"/>
                  </a:cubicBezTo>
                  <a:cubicBezTo>
                    <a:pt x="999" y="1593"/>
                    <a:pt x="999" y="1593"/>
                    <a:pt x="999"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1" name="Freeform 35"/>
            <p:cNvSpPr>
              <a:spLocks noChangeArrowheads="1"/>
            </p:cNvSpPr>
            <p:nvPr/>
          </p:nvSpPr>
          <p:spPr bwMode="auto">
            <a:xfrm>
              <a:off x="5789112" y="4515644"/>
              <a:ext cx="1206759" cy="955116"/>
            </a:xfrm>
            <a:custGeom>
              <a:avLst/>
              <a:gdLst>
                <a:gd name="T0" fmla="*/ 0 w 3345"/>
                <a:gd name="T1" fmla="*/ 0 h 2656"/>
                <a:gd name="T2" fmla="*/ 313 w 3345"/>
                <a:gd name="T3" fmla="*/ 0 h 2656"/>
                <a:gd name="T4" fmla="*/ 625 w 3345"/>
                <a:gd name="T5" fmla="*/ 2280 h 2656"/>
                <a:gd name="T6" fmla="*/ 1531 w 3345"/>
                <a:gd name="T7" fmla="*/ 0 h 2656"/>
                <a:gd name="T8" fmla="*/ 1844 w 3345"/>
                <a:gd name="T9" fmla="*/ 0 h 2656"/>
                <a:gd name="T10" fmla="*/ 2125 w 3345"/>
                <a:gd name="T11" fmla="*/ 2280 h 2656"/>
                <a:gd name="T12" fmla="*/ 3063 w 3345"/>
                <a:gd name="T13" fmla="*/ 0 h 2656"/>
                <a:gd name="T14" fmla="*/ 3344 w 3345"/>
                <a:gd name="T15" fmla="*/ 0 h 2656"/>
                <a:gd name="T16" fmla="*/ 2188 w 3345"/>
                <a:gd name="T17" fmla="*/ 2655 h 2656"/>
                <a:gd name="T18" fmla="*/ 1875 w 3345"/>
                <a:gd name="T19" fmla="*/ 2655 h 2656"/>
                <a:gd name="T20" fmla="*/ 1625 w 3345"/>
                <a:gd name="T21" fmla="*/ 344 h 2656"/>
                <a:gd name="T22" fmla="*/ 750 w 3345"/>
                <a:gd name="T23" fmla="*/ 2655 h 2656"/>
                <a:gd name="T24" fmla="*/ 438 w 3345"/>
                <a:gd name="T25" fmla="*/ 2655 h 2656"/>
                <a:gd name="T26" fmla="*/ 0 w 3345"/>
                <a:gd name="T27"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5" h="2656">
                  <a:moveTo>
                    <a:pt x="0" y="0"/>
                  </a:moveTo>
                  <a:lnTo>
                    <a:pt x="313" y="0"/>
                  </a:lnTo>
                  <a:lnTo>
                    <a:pt x="625" y="2280"/>
                  </a:lnTo>
                  <a:lnTo>
                    <a:pt x="1531" y="0"/>
                  </a:lnTo>
                  <a:lnTo>
                    <a:pt x="1844" y="0"/>
                  </a:lnTo>
                  <a:lnTo>
                    <a:pt x="2125" y="2280"/>
                  </a:lnTo>
                  <a:lnTo>
                    <a:pt x="3063" y="0"/>
                  </a:lnTo>
                  <a:lnTo>
                    <a:pt x="3344" y="0"/>
                  </a:lnTo>
                  <a:lnTo>
                    <a:pt x="2188" y="2655"/>
                  </a:lnTo>
                  <a:lnTo>
                    <a:pt x="1875" y="2655"/>
                  </a:lnTo>
                  <a:lnTo>
                    <a:pt x="1625" y="344"/>
                  </a:lnTo>
                  <a:lnTo>
                    <a:pt x="750" y="2655"/>
                  </a:lnTo>
                  <a:lnTo>
                    <a:pt x="438" y="2655"/>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 name="Freeform 36"/>
            <p:cNvSpPr>
              <a:spLocks noChangeArrowheads="1"/>
            </p:cNvSpPr>
            <p:nvPr/>
          </p:nvSpPr>
          <p:spPr bwMode="auto">
            <a:xfrm>
              <a:off x="6788738" y="4515644"/>
              <a:ext cx="774487" cy="955116"/>
            </a:xfrm>
            <a:custGeom>
              <a:avLst/>
              <a:gdLst>
                <a:gd name="T0" fmla="*/ 1282 w 2158"/>
                <a:gd name="T1" fmla="*/ 0 h 2656"/>
                <a:gd name="T2" fmla="*/ 1282 w 2158"/>
                <a:gd name="T3" fmla="*/ 0 h 2656"/>
                <a:gd name="T4" fmla="*/ 1594 w 2158"/>
                <a:gd name="T5" fmla="*/ 0 h 2656"/>
                <a:gd name="T6" fmla="*/ 2157 w 2158"/>
                <a:gd name="T7" fmla="*/ 2655 h 2656"/>
                <a:gd name="T8" fmla="*/ 1844 w 2158"/>
                <a:gd name="T9" fmla="*/ 2655 h 2656"/>
                <a:gd name="T10" fmla="*/ 1688 w 2158"/>
                <a:gd name="T11" fmla="*/ 1811 h 2656"/>
                <a:gd name="T12" fmla="*/ 657 w 2158"/>
                <a:gd name="T13" fmla="*/ 1811 h 2656"/>
                <a:gd name="T14" fmla="*/ 282 w 2158"/>
                <a:gd name="T15" fmla="*/ 2655 h 2656"/>
                <a:gd name="T16" fmla="*/ 0 w 2158"/>
                <a:gd name="T17" fmla="*/ 2655 h 2656"/>
                <a:gd name="T18" fmla="*/ 1282 w 2158"/>
                <a:gd name="T19" fmla="*/ 0 h 2656"/>
                <a:gd name="T20" fmla="*/ 1625 w 2158"/>
                <a:gd name="T21" fmla="*/ 1561 h 2656"/>
                <a:gd name="T22" fmla="*/ 1625 w 2158"/>
                <a:gd name="T23" fmla="*/ 1561 h 2656"/>
                <a:gd name="T24" fmla="*/ 1375 w 2158"/>
                <a:gd name="T25" fmla="*/ 312 h 2656"/>
                <a:gd name="T26" fmla="*/ 813 w 2158"/>
                <a:gd name="T27" fmla="*/ 1561 h 2656"/>
                <a:gd name="T28" fmla="*/ 1625 w 2158"/>
                <a:gd name="T29" fmla="*/ 156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8" h="2656">
                  <a:moveTo>
                    <a:pt x="1282" y="0"/>
                  </a:moveTo>
                  <a:lnTo>
                    <a:pt x="1282" y="0"/>
                  </a:lnTo>
                  <a:cubicBezTo>
                    <a:pt x="1594" y="0"/>
                    <a:pt x="1594" y="0"/>
                    <a:pt x="1594" y="0"/>
                  </a:cubicBezTo>
                  <a:cubicBezTo>
                    <a:pt x="2157" y="2655"/>
                    <a:pt x="2157" y="2655"/>
                    <a:pt x="2157" y="2655"/>
                  </a:cubicBezTo>
                  <a:cubicBezTo>
                    <a:pt x="1844" y="2655"/>
                    <a:pt x="1844" y="2655"/>
                    <a:pt x="1844" y="2655"/>
                  </a:cubicBezTo>
                  <a:cubicBezTo>
                    <a:pt x="1688" y="1811"/>
                    <a:pt x="1688" y="1811"/>
                    <a:pt x="1688" y="1811"/>
                  </a:cubicBezTo>
                  <a:cubicBezTo>
                    <a:pt x="657" y="1811"/>
                    <a:pt x="657" y="1811"/>
                    <a:pt x="657" y="1811"/>
                  </a:cubicBezTo>
                  <a:cubicBezTo>
                    <a:pt x="282" y="2655"/>
                    <a:pt x="282" y="2655"/>
                    <a:pt x="282" y="2655"/>
                  </a:cubicBezTo>
                  <a:cubicBezTo>
                    <a:pt x="0" y="2655"/>
                    <a:pt x="0" y="2655"/>
                    <a:pt x="0" y="2655"/>
                  </a:cubicBezTo>
                  <a:lnTo>
                    <a:pt x="1282" y="0"/>
                  </a:lnTo>
                  <a:close/>
                  <a:moveTo>
                    <a:pt x="1625" y="1561"/>
                  </a:moveTo>
                  <a:lnTo>
                    <a:pt x="1625" y="1561"/>
                  </a:lnTo>
                  <a:lnTo>
                    <a:pt x="1375" y="312"/>
                  </a:lnTo>
                  <a:cubicBezTo>
                    <a:pt x="813" y="1561"/>
                    <a:pt x="813" y="1561"/>
                    <a:pt x="813" y="1561"/>
                  </a:cubicBezTo>
                  <a:lnTo>
                    <a:pt x="1625" y="1561"/>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3" name="Freeform 37"/>
            <p:cNvSpPr>
              <a:spLocks noChangeArrowheads="1"/>
            </p:cNvSpPr>
            <p:nvPr/>
          </p:nvSpPr>
          <p:spPr bwMode="auto">
            <a:xfrm>
              <a:off x="7581237" y="4515644"/>
              <a:ext cx="693439" cy="955116"/>
            </a:xfrm>
            <a:custGeom>
              <a:avLst/>
              <a:gdLst>
                <a:gd name="T0" fmla="*/ 594 w 1938"/>
                <a:gd name="T1" fmla="*/ 1749 h 2656"/>
                <a:gd name="T2" fmla="*/ 0 w 1938"/>
                <a:gd name="T3" fmla="*/ 0 h 2656"/>
                <a:gd name="T4" fmla="*/ 312 w 1938"/>
                <a:gd name="T5" fmla="*/ 0 h 2656"/>
                <a:gd name="T6" fmla="*/ 781 w 1938"/>
                <a:gd name="T7" fmla="*/ 1436 h 2656"/>
                <a:gd name="T8" fmla="*/ 1625 w 1938"/>
                <a:gd name="T9" fmla="*/ 0 h 2656"/>
                <a:gd name="T10" fmla="*/ 1937 w 1938"/>
                <a:gd name="T11" fmla="*/ 0 h 2656"/>
                <a:gd name="T12" fmla="*/ 875 w 1938"/>
                <a:gd name="T13" fmla="*/ 1749 h 2656"/>
                <a:gd name="T14" fmla="*/ 750 w 1938"/>
                <a:gd name="T15" fmla="*/ 2655 h 2656"/>
                <a:gd name="T16" fmla="*/ 469 w 1938"/>
                <a:gd name="T17" fmla="*/ 2655 h 2656"/>
                <a:gd name="T18" fmla="*/ 594 w 1938"/>
                <a:gd name="T19" fmla="*/ 1749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8" h="2656">
                  <a:moveTo>
                    <a:pt x="594" y="1749"/>
                  </a:moveTo>
                  <a:lnTo>
                    <a:pt x="0" y="0"/>
                  </a:lnTo>
                  <a:lnTo>
                    <a:pt x="312" y="0"/>
                  </a:lnTo>
                  <a:lnTo>
                    <a:pt x="781" y="1436"/>
                  </a:lnTo>
                  <a:lnTo>
                    <a:pt x="1625" y="0"/>
                  </a:lnTo>
                  <a:lnTo>
                    <a:pt x="1937" y="0"/>
                  </a:lnTo>
                  <a:lnTo>
                    <a:pt x="875" y="1749"/>
                  </a:lnTo>
                  <a:lnTo>
                    <a:pt x="750" y="2655"/>
                  </a:lnTo>
                  <a:lnTo>
                    <a:pt x="469" y="2655"/>
                  </a:lnTo>
                  <a:lnTo>
                    <a:pt x="594" y="174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4" name="Freeform 38"/>
            <p:cNvSpPr>
              <a:spLocks noChangeArrowheads="1"/>
            </p:cNvSpPr>
            <p:nvPr/>
          </p:nvSpPr>
          <p:spPr bwMode="auto">
            <a:xfrm>
              <a:off x="7031894" y="4029075"/>
              <a:ext cx="1639031" cy="1946275"/>
            </a:xfrm>
            <a:custGeom>
              <a:avLst/>
              <a:gdLst>
                <a:gd name="T0" fmla="*/ 2968 w 4563"/>
                <a:gd name="T1" fmla="*/ 4374 h 5406"/>
                <a:gd name="T2" fmla="*/ 2968 w 4563"/>
                <a:gd name="T3" fmla="*/ 4374 h 5406"/>
                <a:gd name="T4" fmla="*/ 3906 w 4563"/>
                <a:gd name="T5" fmla="*/ 2718 h 5406"/>
                <a:gd name="T6" fmla="*/ 4375 w 4563"/>
                <a:gd name="T7" fmla="*/ 3093 h 5406"/>
                <a:gd name="T8" fmla="*/ 3437 w 4563"/>
                <a:gd name="T9" fmla="*/ 4624 h 5406"/>
                <a:gd name="T10" fmla="*/ 3343 w 4563"/>
                <a:gd name="T11" fmla="*/ 4749 h 5406"/>
                <a:gd name="T12" fmla="*/ 2718 w 4563"/>
                <a:gd name="T13" fmla="*/ 4593 h 5406"/>
                <a:gd name="T14" fmla="*/ 2968 w 4563"/>
                <a:gd name="T15" fmla="*/ 4374 h 5406"/>
                <a:gd name="T16" fmla="*/ 3343 w 4563"/>
                <a:gd name="T17" fmla="*/ 469 h 5406"/>
                <a:gd name="T18" fmla="*/ 3343 w 4563"/>
                <a:gd name="T19" fmla="*/ 469 h 5406"/>
                <a:gd name="T20" fmla="*/ 3843 w 4563"/>
                <a:gd name="T21" fmla="*/ 656 h 5406"/>
                <a:gd name="T22" fmla="*/ 4187 w 4563"/>
                <a:gd name="T23" fmla="*/ 1000 h 5406"/>
                <a:gd name="T24" fmla="*/ 4187 w 4563"/>
                <a:gd name="T25" fmla="*/ 1000 h 5406"/>
                <a:gd name="T26" fmla="*/ 3687 w 4563"/>
                <a:gd name="T27" fmla="*/ 344 h 5406"/>
                <a:gd name="T28" fmla="*/ 2968 w 4563"/>
                <a:gd name="T29" fmla="*/ 31 h 5406"/>
                <a:gd name="T30" fmla="*/ 3343 w 4563"/>
                <a:gd name="T31" fmla="*/ 469 h 5406"/>
                <a:gd name="T32" fmla="*/ 2031 w 4563"/>
                <a:gd name="T33" fmla="*/ 219 h 5406"/>
                <a:gd name="T34" fmla="*/ 2031 w 4563"/>
                <a:gd name="T35" fmla="*/ 219 h 5406"/>
                <a:gd name="T36" fmla="*/ 1625 w 4563"/>
                <a:gd name="T37" fmla="*/ 469 h 5406"/>
                <a:gd name="T38" fmla="*/ 1937 w 4563"/>
                <a:gd name="T39" fmla="*/ 750 h 5406"/>
                <a:gd name="T40" fmla="*/ 2375 w 4563"/>
                <a:gd name="T41" fmla="*/ 531 h 5406"/>
                <a:gd name="T42" fmla="*/ 2031 w 4563"/>
                <a:gd name="T43" fmla="*/ 219 h 5406"/>
                <a:gd name="T44" fmla="*/ 3187 w 4563"/>
                <a:gd name="T45" fmla="*/ 438 h 5406"/>
                <a:gd name="T46" fmla="*/ 3187 w 4563"/>
                <a:gd name="T47" fmla="*/ 438 h 5406"/>
                <a:gd name="T48" fmla="*/ 2812 w 4563"/>
                <a:gd name="T49" fmla="*/ 0 h 5406"/>
                <a:gd name="T50" fmla="*/ 2218 w 4563"/>
                <a:gd name="T51" fmla="*/ 156 h 5406"/>
                <a:gd name="T52" fmla="*/ 2218 w 4563"/>
                <a:gd name="T53" fmla="*/ 156 h 5406"/>
                <a:gd name="T54" fmla="*/ 2562 w 4563"/>
                <a:gd name="T55" fmla="*/ 469 h 5406"/>
                <a:gd name="T56" fmla="*/ 3187 w 4563"/>
                <a:gd name="T57" fmla="*/ 438 h 5406"/>
                <a:gd name="T58" fmla="*/ 1156 w 4563"/>
                <a:gd name="T59" fmla="*/ 844 h 5406"/>
                <a:gd name="T60" fmla="*/ 1156 w 4563"/>
                <a:gd name="T61" fmla="*/ 844 h 5406"/>
                <a:gd name="T62" fmla="*/ 1500 w 4563"/>
                <a:gd name="T63" fmla="*/ 1094 h 5406"/>
                <a:gd name="T64" fmla="*/ 1781 w 4563"/>
                <a:gd name="T65" fmla="*/ 875 h 5406"/>
                <a:gd name="T66" fmla="*/ 1468 w 4563"/>
                <a:gd name="T67" fmla="*/ 594 h 5406"/>
                <a:gd name="T68" fmla="*/ 1156 w 4563"/>
                <a:gd name="T69" fmla="*/ 844 h 5406"/>
                <a:gd name="T70" fmla="*/ 4375 w 4563"/>
                <a:gd name="T71" fmla="*/ 1313 h 5406"/>
                <a:gd name="T72" fmla="*/ 4375 w 4563"/>
                <a:gd name="T73" fmla="*/ 1313 h 5406"/>
                <a:gd name="T74" fmla="*/ 3843 w 4563"/>
                <a:gd name="T75" fmla="*/ 719 h 5406"/>
                <a:gd name="T76" fmla="*/ 3843 w 4563"/>
                <a:gd name="T77" fmla="*/ 719 h 5406"/>
                <a:gd name="T78" fmla="*/ 4031 w 4563"/>
                <a:gd name="T79" fmla="*/ 2219 h 5406"/>
                <a:gd name="T80" fmla="*/ 4468 w 4563"/>
                <a:gd name="T81" fmla="*/ 2656 h 5406"/>
                <a:gd name="T82" fmla="*/ 4375 w 4563"/>
                <a:gd name="T83" fmla="*/ 1313 h 5406"/>
                <a:gd name="T84" fmla="*/ 2375 w 4563"/>
                <a:gd name="T85" fmla="*/ 4874 h 5406"/>
                <a:gd name="T86" fmla="*/ 2375 w 4563"/>
                <a:gd name="T87" fmla="*/ 4874 h 5406"/>
                <a:gd name="T88" fmla="*/ 1406 w 4563"/>
                <a:gd name="T89" fmla="*/ 5249 h 5406"/>
                <a:gd name="T90" fmla="*/ 656 w 4563"/>
                <a:gd name="T91" fmla="*/ 5187 h 5406"/>
                <a:gd name="T92" fmla="*/ 656 w 4563"/>
                <a:gd name="T93" fmla="*/ 5187 h 5406"/>
                <a:gd name="T94" fmla="*/ 1250 w 4563"/>
                <a:gd name="T95" fmla="*/ 5343 h 5406"/>
                <a:gd name="T96" fmla="*/ 1843 w 4563"/>
                <a:gd name="T97" fmla="*/ 5405 h 5406"/>
                <a:gd name="T98" fmla="*/ 3031 w 4563"/>
                <a:gd name="T99" fmla="*/ 4999 h 5406"/>
                <a:gd name="T100" fmla="*/ 2375 w 4563"/>
                <a:gd name="T101" fmla="*/ 4874 h 5406"/>
                <a:gd name="T102" fmla="*/ 1156 w 4563"/>
                <a:gd name="T103" fmla="*/ 5155 h 5406"/>
                <a:gd name="T104" fmla="*/ 1156 w 4563"/>
                <a:gd name="T105" fmla="*/ 5155 h 5406"/>
                <a:gd name="T106" fmla="*/ 687 w 4563"/>
                <a:gd name="T107" fmla="*/ 4749 h 5406"/>
                <a:gd name="T108" fmla="*/ 500 w 4563"/>
                <a:gd name="T109" fmla="*/ 4343 h 5406"/>
                <a:gd name="T110" fmla="*/ 0 w 4563"/>
                <a:gd name="T111" fmla="*/ 4249 h 5406"/>
                <a:gd name="T112" fmla="*/ 250 w 4563"/>
                <a:gd name="T113" fmla="*/ 4780 h 5406"/>
                <a:gd name="T114" fmla="*/ 500 w 4563"/>
                <a:gd name="T115" fmla="*/ 5093 h 5406"/>
                <a:gd name="T116" fmla="*/ 1156 w 4563"/>
                <a:gd name="T117" fmla="*/ 5155 h 5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63" h="5406">
                  <a:moveTo>
                    <a:pt x="2968" y="4374"/>
                  </a:moveTo>
                  <a:lnTo>
                    <a:pt x="2968" y="4374"/>
                  </a:lnTo>
                  <a:cubicBezTo>
                    <a:pt x="3406" y="3874"/>
                    <a:pt x="3718" y="3312"/>
                    <a:pt x="3906" y="2718"/>
                  </a:cubicBezTo>
                  <a:cubicBezTo>
                    <a:pt x="4375" y="3093"/>
                    <a:pt x="4375" y="3093"/>
                    <a:pt x="4375" y="3093"/>
                  </a:cubicBezTo>
                  <a:cubicBezTo>
                    <a:pt x="4187" y="3655"/>
                    <a:pt x="3875" y="4187"/>
                    <a:pt x="3437" y="4624"/>
                  </a:cubicBezTo>
                  <a:cubicBezTo>
                    <a:pt x="3406" y="4655"/>
                    <a:pt x="3375" y="4718"/>
                    <a:pt x="3343" y="4749"/>
                  </a:cubicBezTo>
                  <a:cubicBezTo>
                    <a:pt x="2718" y="4593"/>
                    <a:pt x="2718" y="4593"/>
                    <a:pt x="2718" y="4593"/>
                  </a:cubicBezTo>
                  <a:cubicBezTo>
                    <a:pt x="2812" y="4530"/>
                    <a:pt x="2875" y="4437"/>
                    <a:pt x="2968" y="4374"/>
                  </a:cubicBezTo>
                  <a:close/>
                  <a:moveTo>
                    <a:pt x="3343" y="469"/>
                  </a:moveTo>
                  <a:lnTo>
                    <a:pt x="3343" y="469"/>
                  </a:lnTo>
                  <a:cubicBezTo>
                    <a:pt x="3500" y="500"/>
                    <a:pt x="3656" y="531"/>
                    <a:pt x="3843" y="656"/>
                  </a:cubicBezTo>
                  <a:cubicBezTo>
                    <a:pt x="3968" y="719"/>
                    <a:pt x="4062" y="844"/>
                    <a:pt x="4187" y="1000"/>
                  </a:cubicBezTo>
                  <a:lnTo>
                    <a:pt x="4187" y="1000"/>
                  </a:lnTo>
                  <a:cubicBezTo>
                    <a:pt x="4062" y="813"/>
                    <a:pt x="3875" y="563"/>
                    <a:pt x="3687" y="344"/>
                  </a:cubicBezTo>
                  <a:cubicBezTo>
                    <a:pt x="3500" y="156"/>
                    <a:pt x="3281" y="63"/>
                    <a:pt x="2968" y="31"/>
                  </a:cubicBezTo>
                  <a:lnTo>
                    <a:pt x="3343" y="469"/>
                  </a:lnTo>
                  <a:close/>
                  <a:moveTo>
                    <a:pt x="2031" y="219"/>
                  </a:moveTo>
                  <a:lnTo>
                    <a:pt x="2031" y="219"/>
                  </a:lnTo>
                  <a:cubicBezTo>
                    <a:pt x="1875" y="281"/>
                    <a:pt x="1750" y="375"/>
                    <a:pt x="1625" y="469"/>
                  </a:cubicBezTo>
                  <a:cubicBezTo>
                    <a:pt x="1937" y="750"/>
                    <a:pt x="1937" y="750"/>
                    <a:pt x="1937" y="750"/>
                  </a:cubicBezTo>
                  <a:cubicBezTo>
                    <a:pt x="2093" y="656"/>
                    <a:pt x="2218" y="594"/>
                    <a:pt x="2375" y="531"/>
                  </a:cubicBezTo>
                  <a:lnTo>
                    <a:pt x="2031" y="219"/>
                  </a:lnTo>
                  <a:close/>
                  <a:moveTo>
                    <a:pt x="3187" y="438"/>
                  </a:moveTo>
                  <a:lnTo>
                    <a:pt x="3187" y="438"/>
                  </a:lnTo>
                  <a:cubicBezTo>
                    <a:pt x="2812" y="0"/>
                    <a:pt x="2812" y="0"/>
                    <a:pt x="2812" y="0"/>
                  </a:cubicBezTo>
                  <a:cubicBezTo>
                    <a:pt x="2625" y="31"/>
                    <a:pt x="2406" y="63"/>
                    <a:pt x="2218" y="156"/>
                  </a:cubicBezTo>
                  <a:lnTo>
                    <a:pt x="2218" y="156"/>
                  </a:lnTo>
                  <a:cubicBezTo>
                    <a:pt x="2562" y="469"/>
                    <a:pt x="2562" y="469"/>
                    <a:pt x="2562" y="469"/>
                  </a:cubicBezTo>
                  <a:cubicBezTo>
                    <a:pt x="2781" y="438"/>
                    <a:pt x="3000" y="406"/>
                    <a:pt x="3187" y="438"/>
                  </a:cubicBezTo>
                  <a:close/>
                  <a:moveTo>
                    <a:pt x="1156" y="844"/>
                  </a:moveTo>
                  <a:lnTo>
                    <a:pt x="1156" y="844"/>
                  </a:lnTo>
                  <a:cubicBezTo>
                    <a:pt x="1500" y="1094"/>
                    <a:pt x="1500" y="1094"/>
                    <a:pt x="1500" y="1094"/>
                  </a:cubicBezTo>
                  <a:cubicBezTo>
                    <a:pt x="1593" y="1000"/>
                    <a:pt x="1687" y="938"/>
                    <a:pt x="1781" y="875"/>
                  </a:cubicBezTo>
                  <a:cubicBezTo>
                    <a:pt x="1468" y="594"/>
                    <a:pt x="1468" y="594"/>
                    <a:pt x="1468" y="594"/>
                  </a:cubicBezTo>
                  <a:cubicBezTo>
                    <a:pt x="1375" y="688"/>
                    <a:pt x="1250" y="750"/>
                    <a:pt x="1156" y="844"/>
                  </a:cubicBezTo>
                  <a:close/>
                  <a:moveTo>
                    <a:pt x="4375" y="1313"/>
                  </a:moveTo>
                  <a:lnTo>
                    <a:pt x="4375" y="1313"/>
                  </a:lnTo>
                  <a:cubicBezTo>
                    <a:pt x="4375" y="1313"/>
                    <a:pt x="3937" y="844"/>
                    <a:pt x="3843" y="719"/>
                  </a:cubicBezTo>
                  <a:lnTo>
                    <a:pt x="3843" y="719"/>
                  </a:lnTo>
                  <a:cubicBezTo>
                    <a:pt x="4062" y="1125"/>
                    <a:pt x="4125" y="1656"/>
                    <a:pt x="4031" y="2219"/>
                  </a:cubicBezTo>
                  <a:cubicBezTo>
                    <a:pt x="4468" y="2656"/>
                    <a:pt x="4468" y="2656"/>
                    <a:pt x="4468" y="2656"/>
                  </a:cubicBezTo>
                  <a:cubicBezTo>
                    <a:pt x="4562" y="2188"/>
                    <a:pt x="4531" y="1719"/>
                    <a:pt x="4375" y="1313"/>
                  </a:cubicBezTo>
                  <a:close/>
                  <a:moveTo>
                    <a:pt x="2375" y="4874"/>
                  </a:moveTo>
                  <a:lnTo>
                    <a:pt x="2375" y="4874"/>
                  </a:lnTo>
                  <a:cubicBezTo>
                    <a:pt x="2062" y="5093"/>
                    <a:pt x="1718" y="5218"/>
                    <a:pt x="1406" y="5249"/>
                  </a:cubicBezTo>
                  <a:cubicBezTo>
                    <a:pt x="656" y="5187"/>
                    <a:pt x="656" y="5187"/>
                    <a:pt x="656" y="5187"/>
                  </a:cubicBezTo>
                  <a:lnTo>
                    <a:pt x="656" y="5187"/>
                  </a:lnTo>
                  <a:cubicBezTo>
                    <a:pt x="718" y="5218"/>
                    <a:pt x="968" y="5312"/>
                    <a:pt x="1250" y="5343"/>
                  </a:cubicBezTo>
                  <a:cubicBezTo>
                    <a:pt x="1437" y="5374"/>
                    <a:pt x="1625" y="5405"/>
                    <a:pt x="1843" y="5405"/>
                  </a:cubicBezTo>
                  <a:cubicBezTo>
                    <a:pt x="2187" y="5405"/>
                    <a:pt x="2593" y="5280"/>
                    <a:pt x="3031" y="4999"/>
                  </a:cubicBezTo>
                  <a:lnTo>
                    <a:pt x="2375" y="4874"/>
                  </a:lnTo>
                  <a:close/>
                  <a:moveTo>
                    <a:pt x="1156" y="5155"/>
                  </a:moveTo>
                  <a:lnTo>
                    <a:pt x="1156" y="5155"/>
                  </a:lnTo>
                  <a:cubicBezTo>
                    <a:pt x="968" y="5062"/>
                    <a:pt x="812" y="4937"/>
                    <a:pt x="687" y="4749"/>
                  </a:cubicBezTo>
                  <a:cubicBezTo>
                    <a:pt x="625" y="4624"/>
                    <a:pt x="531" y="4499"/>
                    <a:pt x="500" y="4343"/>
                  </a:cubicBezTo>
                  <a:cubicBezTo>
                    <a:pt x="0" y="4249"/>
                    <a:pt x="0" y="4249"/>
                    <a:pt x="0" y="4249"/>
                  </a:cubicBezTo>
                  <a:cubicBezTo>
                    <a:pt x="62" y="4437"/>
                    <a:pt x="125" y="4624"/>
                    <a:pt x="250" y="4780"/>
                  </a:cubicBezTo>
                  <a:cubicBezTo>
                    <a:pt x="312" y="4905"/>
                    <a:pt x="406" y="4999"/>
                    <a:pt x="500" y="5093"/>
                  </a:cubicBezTo>
                  <a:cubicBezTo>
                    <a:pt x="1156" y="5155"/>
                    <a:pt x="1156" y="5155"/>
                    <a:pt x="1156" y="5155"/>
                  </a:cubicBez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Tree>
    <p:extLst>
      <p:ext uri="{BB962C8B-B14F-4D97-AF65-F5344CB8AC3E}">
        <p14:creationId xmlns:p14="http://schemas.microsoft.com/office/powerpoint/2010/main" val="709146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4860" t="24701" r="16255" b="-4268"/>
          <a:stretch/>
        </p:blipFill>
        <p:spPr bwMode="auto">
          <a:xfrm>
            <a:off x="0" y="0"/>
            <a:ext cx="9906000"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0" y="5737860"/>
            <a:ext cx="9906000" cy="1158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hasCustomPrompt="1"/>
          </p:nvPr>
        </p:nvSpPr>
        <p:spPr>
          <a:xfrm>
            <a:off x="485775" y="1265238"/>
            <a:ext cx="7161083" cy="1600428"/>
          </a:xfrm>
          <a:effectLst/>
        </p:spPr>
        <p:txBody>
          <a:bodyPr>
            <a:noAutofit/>
          </a:bodyPr>
          <a:lstStyle>
            <a:lvl1pPr algn="l">
              <a:defRPr sz="4000" b="1" i="1" cap="none">
                <a:solidFill>
                  <a:srgbClr val="1F497D"/>
                </a:solidFill>
                <a:latin typeface="Calibri"/>
                <a:cs typeface="Calibri"/>
              </a:defRPr>
            </a:lvl1pPr>
          </a:lstStyle>
          <a:p>
            <a:r>
              <a:rPr lang="en-AU" dirty="0"/>
              <a:t>This is a large heading to be used on a plain cover page.</a:t>
            </a:r>
            <a:endParaRPr lang="en-US" dirty="0"/>
          </a:p>
        </p:txBody>
      </p:sp>
      <p:sp>
        <p:nvSpPr>
          <p:cNvPr id="3" name="Subtitle 2"/>
          <p:cNvSpPr>
            <a:spLocks noGrp="1"/>
          </p:cNvSpPr>
          <p:nvPr>
            <p:ph type="subTitle" idx="1" hasCustomPrompt="1"/>
          </p:nvPr>
        </p:nvSpPr>
        <p:spPr>
          <a:xfrm>
            <a:off x="485775" y="3073060"/>
            <a:ext cx="7161083" cy="1088633"/>
          </a:xfrm>
          <a:effectLst/>
        </p:spPr>
        <p:txBody>
          <a:bodyPr anchor="t">
            <a:noAutofit/>
          </a:bodyPr>
          <a:lstStyle>
            <a:lvl1pPr marL="0" indent="0" algn="l">
              <a:buNone/>
              <a:defRPr sz="3000" b="0" i="1" baseline="0">
                <a:solidFill>
                  <a:schemeClr val="accent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This is a subhead, </a:t>
            </a:r>
            <a:r>
              <a:rPr lang="en-AU" dirty="0" err="1"/>
              <a:t>lorem</a:t>
            </a:r>
            <a:r>
              <a:rPr lang="en-AU" dirty="0"/>
              <a:t> </a:t>
            </a:r>
            <a:r>
              <a:rPr lang="en-AU" dirty="0" err="1"/>
              <a:t>ipsum</a:t>
            </a:r>
            <a:r>
              <a:rPr lang="en-AU" dirty="0"/>
              <a:t> </a:t>
            </a:r>
            <a:r>
              <a:rPr lang="en-AU" dirty="0" err="1"/>
              <a:t>dolor</a:t>
            </a:r>
            <a:r>
              <a:rPr lang="en-AU" dirty="0"/>
              <a:t> </a:t>
            </a:r>
            <a:br>
              <a:rPr lang="en-AU" dirty="0"/>
            </a:br>
            <a:r>
              <a:rPr lang="en-AU" dirty="0"/>
              <a:t>sit </a:t>
            </a:r>
            <a:r>
              <a:rPr lang="en-AU" dirty="0" err="1"/>
              <a:t>amet</a:t>
            </a:r>
            <a:r>
              <a:rPr lang="en-AU" dirty="0"/>
              <a:t> </a:t>
            </a:r>
            <a:r>
              <a:rPr lang="en-AU" dirty="0" err="1"/>
              <a:t>Sed</a:t>
            </a:r>
            <a:r>
              <a:rPr lang="en-AU" dirty="0"/>
              <a:t> </a:t>
            </a:r>
            <a:r>
              <a:rPr lang="en-AU" dirty="0" err="1"/>
              <a:t>ut</a:t>
            </a:r>
            <a:r>
              <a:rPr lang="en-AU" dirty="0"/>
              <a:t> </a:t>
            </a:r>
            <a:r>
              <a:rPr lang="en-AU" dirty="0" err="1"/>
              <a:t>perspiciatis</a:t>
            </a:r>
            <a:r>
              <a:rPr lang="en-AU" dirty="0"/>
              <a:t> </a:t>
            </a:r>
            <a:r>
              <a:rPr lang="en-AU" dirty="0" err="1"/>
              <a:t>unde</a:t>
            </a:r>
            <a:r>
              <a:rPr lang="en-AU" dirty="0"/>
              <a:t> </a:t>
            </a:r>
            <a:r>
              <a:rPr lang="en-AU" dirty="0" err="1"/>
              <a:t>omnis</a:t>
            </a:r>
            <a:r>
              <a:rPr lang="en-AU" dirty="0"/>
              <a:t>.</a:t>
            </a:r>
          </a:p>
        </p:txBody>
      </p:sp>
      <p:grpSp>
        <p:nvGrpSpPr>
          <p:cNvPr id="75" name="Group 32"/>
          <p:cNvGrpSpPr>
            <a:grpSpLocks/>
          </p:cNvGrpSpPr>
          <p:nvPr userDrawn="1"/>
        </p:nvGrpSpPr>
        <p:grpSpPr bwMode="auto">
          <a:xfrm>
            <a:off x="7383079" y="6106160"/>
            <a:ext cx="1955391" cy="483116"/>
            <a:chOff x="1403350" y="4029075"/>
            <a:chExt cx="7267575" cy="1946275"/>
          </a:xfrm>
        </p:grpSpPr>
        <p:sp>
          <p:nvSpPr>
            <p:cNvPr id="76" name="Freeform 20"/>
            <p:cNvSpPr>
              <a:spLocks noChangeArrowheads="1"/>
            </p:cNvSpPr>
            <p:nvPr/>
          </p:nvSpPr>
          <p:spPr bwMode="auto">
            <a:xfrm>
              <a:off x="1403350" y="4488609"/>
              <a:ext cx="774487" cy="991159"/>
            </a:xfrm>
            <a:custGeom>
              <a:avLst/>
              <a:gdLst>
                <a:gd name="T0" fmla="*/ 219 w 2158"/>
                <a:gd name="T1" fmla="*/ 844 h 2750"/>
                <a:gd name="T2" fmla="*/ 219 w 2158"/>
                <a:gd name="T3" fmla="*/ 844 h 2750"/>
                <a:gd name="T4" fmla="*/ 1282 w 2158"/>
                <a:gd name="T5" fmla="*/ 0 h 2750"/>
                <a:gd name="T6" fmla="*/ 2126 w 2158"/>
                <a:gd name="T7" fmla="*/ 750 h 2750"/>
                <a:gd name="T8" fmla="*/ 2063 w 2158"/>
                <a:gd name="T9" fmla="*/ 969 h 2750"/>
                <a:gd name="T10" fmla="*/ 1563 w 2158"/>
                <a:gd name="T11" fmla="*/ 969 h 2750"/>
                <a:gd name="T12" fmla="*/ 1594 w 2158"/>
                <a:gd name="T13" fmla="*/ 813 h 2750"/>
                <a:gd name="T14" fmla="*/ 1219 w 2158"/>
                <a:gd name="T15" fmla="*/ 438 h 2750"/>
                <a:gd name="T16" fmla="*/ 719 w 2158"/>
                <a:gd name="T17" fmla="*/ 907 h 2750"/>
                <a:gd name="T18" fmla="*/ 594 w 2158"/>
                <a:gd name="T19" fmla="*/ 1843 h 2750"/>
                <a:gd name="T20" fmla="*/ 969 w 2158"/>
                <a:gd name="T21" fmla="*/ 2312 h 2750"/>
                <a:gd name="T22" fmla="*/ 1438 w 2158"/>
                <a:gd name="T23" fmla="*/ 1937 h 2750"/>
                <a:gd name="T24" fmla="*/ 1438 w 2158"/>
                <a:gd name="T25" fmla="*/ 1749 h 2750"/>
                <a:gd name="T26" fmla="*/ 1969 w 2158"/>
                <a:gd name="T27" fmla="*/ 1749 h 2750"/>
                <a:gd name="T28" fmla="*/ 1938 w 2158"/>
                <a:gd name="T29" fmla="*/ 1999 h 2750"/>
                <a:gd name="T30" fmla="*/ 907 w 2158"/>
                <a:gd name="T31" fmla="*/ 2749 h 2750"/>
                <a:gd name="T32" fmla="*/ 63 w 2158"/>
                <a:gd name="T33" fmla="*/ 1906 h 2750"/>
                <a:gd name="T34" fmla="*/ 219 w 2158"/>
                <a:gd name="T35" fmla="*/ 844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8" h="2750">
                  <a:moveTo>
                    <a:pt x="219" y="844"/>
                  </a:moveTo>
                  <a:lnTo>
                    <a:pt x="219" y="844"/>
                  </a:lnTo>
                  <a:cubicBezTo>
                    <a:pt x="282" y="344"/>
                    <a:pt x="719" y="0"/>
                    <a:pt x="1282" y="0"/>
                  </a:cubicBezTo>
                  <a:cubicBezTo>
                    <a:pt x="1844" y="0"/>
                    <a:pt x="2157" y="313"/>
                    <a:pt x="2126" y="750"/>
                  </a:cubicBezTo>
                  <a:cubicBezTo>
                    <a:pt x="2063" y="969"/>
                    <a:pt x="2063" y="969"/>
                    <a:pt x="2063" y="969"/>
                  </a:cubicBezTo>
                  <a:cubicBezTo>
                    <a:pt x="1563" y="969"/>
                    <a:pt x="1563" y="969"/>
                    <a:pt x="1563" y="969"/>
                  </a:cubicBezTo>
                  <a:cubicBezTo>
                    <a:pt x="1594" y="813"/>
                    <a:pt x="1594" y="813"/>
                    <a:pt x="1594" y="813"/>
                  </a:cubicBezTo>
                  <a:cubicBezTo>
                    <a:pt x="1626" y="563"/>
                    <a:pt x="1469" y="438"/>
                    <a:pt x="1219" y="438"/>
                  </a:cubicBezTo>
                  <a:cubicBezTo>
                    <a:pt x="969" y="438"/>
                    <a:pt x="782" y="594"/>
                    <a:pt x="719" y="907"/>
                  </a:cubicBezTo>
                  <a:cubicBezTo>
                    <a:pt x="594" y="1843"/>
                    <a:pt x="594" y="1843"/>
                    <a:pt x="594" y="1843"/>
                  </a:cubicBezTo>
                  <a:cubicBezTo>
                    <a:pt x="563" y="2156"/>
                    <a:pt x="719" y="2312"/>
                    <a:pt x="969" y="2312"/>
                  </a:cubicBezTo>
                  <a:cubicBezTo>
                    <a:pt x="1188" y="2312"/>
                    <a:pt x="1376" y="2187"/>
                    <a:pt x="1438" y="1937"/>
                  </a:cubicBezTo>
                  <a:cubicBezTo>
                    <a:pt x="1438" y="1749"/>
                    <a:pt x="1438" y="1749"/>
                    <a:pt x="1438" y="1749"/>
                  </a:cubicBezTo>
                  <a:cubicBezTo>
                    <a:pt x="1969" y="1749"/>
                    <a:pt x="1969" y="1749"/>
                    <a:pt x="1969" y="1749"/>
                  </a:cubicBezTo>
                  <a:cubicBezTo>
                    <a:pt x="1938" y="1999"/>
                    <a:pt x="1938" y="1999"/>
                    <a:pt x="1938" y="1999"/>
                  </a:cubicBezTo>
                  <a:cubicBezTo>
                    <a:pt x="1876" y="2437"/>
                    <a:pt x="1438" y="2749"/>
                    <a:pt x="907" y="2749"/>
                  </a:cubicBezTo>
                  <a:cubicBezTo>
                    <a:pt x="344" y="2749"/>
                    <a:pt x="0" y="2406"/>
                    <a:pt x="63" y="1906"/>
                  </a:cubicBezTo>
                  <a:lnTo>
                    <a:pt x="219" y="844"/>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 name="Freeform 21"/>
            <p:cNvSpPr>
              <a:spLocks noChangeArrowheads="1"/>
            </p:cNvSpPr>
            <p:nvPr/>
          </p:nvSpPr>
          <p:spPr bwMode="auto">
            <a:xfrm>
              <a:off x="2123803" y="4515644"/>
              <a:ext cx="594374" cy="955116"/>
            </a:xfrm>
            <a:custGeom>
              <a:avLst/>
              <a:gdLst>
                <a:gd name="T0" fmla="*/ 375 w 1657"/>
                <a:gd name="T1" fmla="*/ 0 h 2656"/>
                <a:gd name="T2" fmla="*/ 875 w 1657"/>
                <a:gd name="T3" fmla="*/ 0 h 2656"/>
                <a:gd name="T4" fmla="*/ 562 w 1657"/>
                <a:gd name="T5" fmla="*/ 2217 h 2656"/>
                <a:gd name="T6" fmla="*/ 1656 w 1657"/>
                <a:gd name="T7" fmla="*/ 2217 h 2656"/>
                <a:gd name="T8" fmla="*/ 1593 w 1657"/>
                <a:gd name="T9" fmla="*/ 2655 h 2656"/>
                <a:gd name="T10" fmla="*/ 0 w 1657"/>
                <a:gd name="T11" fmla="*/ 2655 h 2656"/>
                <a:gd name="T12" fmla="*/ 375 w 1657"/>
                <a:gd name="T13" fmla="*/ 0 h 2656"/>
              </a:gdLst>
              <a:ahLst/>
              <a:cxnLst>
                <a:cxn ang="0">
                  <a:pos x="T0" y="T1"/>
                </a:cxn>
                <a:cxn ang="0">
                  <a:pos x="T2" y="T3"/>
                </a:cxn>
                <a:cxn ang="0">
                  <a:pos x="T4" y="T5"/>
                </a:cxn>
                <a:cxn ang="0">
                  <a:pos x="T6" y="T7"/>
                </a:cxn>
                <a:cxn ang="0">
                  <a:pos x="T8" y="T9"/>
                </a:cxn>
                <a:cxn ang="0">
                  <a:pos x="T10" y="T11"/>
                </a:cxn>
                <a:cxn ang="0">
                  <a:pos x="T12" y="T13"/>
                </a:cxn>
              </a:cxnLst>
              <a:rect l="0" t="0" r="r" b="b"/>
              <a:pathLst>
                <a:path w="1657" h="2656">
                  <a:moveTo>
                    <a:pt x="375" y="0"/>
                  </a:moveTo>
                  <a:lnTo>
                    <a:pt x="875" y="0"/>
                  </a:lnTo>
                  <a:lnTo>
                    <a:pt x="562" y="2217"/>
                  </a:lnTo>
                  <a:lnTo>
                    <a:pt x="1656" y="2217"/>
                  </a:lnTo>
                  <a:lnTo>
                    <a:pt x="1593"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8" name="Freeform 22"/>
            <p:cNvSpPr>
              <a:spLocks noChangeArrowheads="1"/>
            </p:cNvSpPr>
            <p:nvPr/>
          </p:nvSpPr>
          <p:spPr bwMode="auto">
            <a:xfrm>
              <a:off x="2718177" y="4515644"/>
              <a:ext cx="720453" cy="955116"/>
            </a:xfrm>
            <a:custGeom>
              <a:avLst/>
              <a:gdLst>
                <a:gd name="T0" fmla="*/ 375 w 2001"/>
                <a:gd name="T1" fmla="*/ 0 h 2656"/>
                <a:gd name="T2" fmla="*/ 2000 w 2001"/>
                <a:gd name="T3" fmla="*/ 0 h 2656"/>
                <a:gd name="T4" fmla="*/ 1937 w 2001"/>
                <a:gd name="T5" fmla="*/ 406 h 2656"/>
                <a:gd name="T6" fmla="*/ 844 w 2001"/>
                <a:gd name="T7" fmla="*/ 406 h 2656"/>
                <a:gd name="T8" fmla="*/ 750 w 2001"/>
                <a:gd name="T9" fmla="*/ 1125 h 2656"/>
                <a:gd name="T10" fmla="*/ 1656 w 2001"/>
                <a:gd name="T11" fmla="*/ 1125 h 2656"/>
                <a:gd name="T12" fmla="*/ 1594 w 2001"/>
                <a:gd name="T13" fmla="*/ 1561 h 2656"/>
                <a:gd name="T14" fmla="*/ 687 w 2001"/>
                <a:gd name="T15" fmla="*/ 1561 h 2656"/>
                <a:gd name="T16" fmla="*/ 594 w 2001"/>
                <a:gd name="T17" fmla="*/ 2217 h 2656"/>
                <a:gd name="T18" fmla="*/ 1719 w 2001"/>
                <a:gd name="T19" fmla="*/ 2217 h 2656"/>
                <a:gd name="T20" fmla="*/ 1656 w 2001"/>
                <a:gd name="T21" fmla="*/ 2655 h 2656"/>
                <a:gd name="T22" fmla="*/ 0 w 2001"/>
                <a:gd name="T23" fmla="*/ 2655 h 2656"/>
                <a:gd name="T24" fmla="*/ 375 w 2001"/>
                <a:gd name="T25"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1" h="2656">
                  <a:moveTo>
                    <a:pt x="375" y="0"/>
                  </a:moveTo>
                  <a:lnTo>
                    <a:pt x="2000" y="0"/>
                  </a:lnTo>
                  <a:lnTo>
                    <a:pt x="1937" y="406"/>
                  </a:lnTo>
                  <a:lnTo>
                    <a:pt x="844" y="406"/>
                  </a:lnTo>
                  <a:lnTo>
                    <a:pt x="750" y="1125"/>
                  </a:lnTo>
                  <a:lnTo>
                    <a:pt x="1656" y="1125"/>
                  </a:lnTo>
                  <a:lnTo>
                    <a:pt x="1594" y="1561"/>
                  </a:lnTo>
                  <a:lnTo>
                    <a:pt x="687" y="1561"/>
                  </a:lnTo>
                  <a:lnTo>
                    <a:pt x="594" y="2217"/>
                  </a:lnTo>
                  <a:lnTo>
                    <a:pt x="1719" y="2217"/>
                  </a:lnTo>
                  <a:lnTo>
                    <a:pt x="1656"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9" name="Freeform 23"/>
            <p:cNvSpPr>
              <a:spLocks noChangeArrowheads="1"/>
            </p:cNvSpPr>
            <p:nvPr/>
          </p:nvSpPr>
          <p:spPr bwMode="auto">
            <a:xfrm>
              <a:off x="3339571" y="4515644"/>
              <a:ext cx="828521" cy="955116"/>
            </a:xfrm>
            <a:custGeom>
              <a:avLst/>
              <a:gdLst>
                <a:gd name="T0" fmla="*/ 1281 w 2313"/>
                <a:gd name="T1" fmla="*/ 0 h 2656"/>
                <a:gd name="T2" fmla="*/ 1281 w 2313"/>
                <a:gd name="T3" fmla="*/ 0 h 2656"/>
                <a:gd name="T4" fmla="*/ 1750 w 2313"/>
                <a:gd name="T5" fmla="*/ 0 h 2656"/>
                <a:gd name="T6" fmla="*/ 2312 w 2313"/>
                <a:gd name="T7" fmla="*/ 2655 h 2656"/>
                <a:gd name="T8" fmla="*/ 1781 w 2313"/>
                <a:gd name="T9" fmla="*/ 2655 h 2656"/>
                <a:gd name="T10" fmla="*/ 1656 w 2313"/>
                <a:gd name="T11" fmla="*/ 1999 h 2656"/>
                <a:gd name="T12" fmla="*/ 812 w 2313"/>
                <a:gd name="T13" fmla="*/ 1999 h 2656"/>
                <a:gd name="T14" fmla="*/ 531 w 2313"/>
                <a:gd name="T15" fmla="*/ 2655 h 2656"/>
                <a:gd name="T16" fmla="*/ 0 w 2313"/>
                <a:gd name="T17" fmla="*/ 2655 h 2656"/>
                <a:gd name="T18" fmla="*/ 1281 w 2313"/>
                <a:gd name="T19" fmla="*/ 0 h 2656"/>
                <a:gd name="T20" fmla="*/ 1593 w 2313"/>
                <a:gd name="T21" fmla="*/ 1593 h 2656"/>
                <a:gd name="T22" fmla="*/ 1593 w 2313"/>
                <a:gd name="T23" fmla="*/ 1593 h 2656"/>
                <a:gd name="T24" fmla="*/ 1437 w 2313"/>
                <a:gd name="T25" fmla="*/ 625 h 2656"/>
                <a:gd name="T26" fmla="*/ 1000 w 2313"/>
                <a:gd name="T27" fmla="*/ 1593 h 2656"/>
                <a:gd name="T28" fmla="*/ 1593 w 2313"/>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3" h="2656">
                  <a:moveTo>
                    <a:pt x="1281" y="0"/>
                  </a:moveTo>
                  <a:lnTo>
                    <a:pt x="1281" y="0"/>
                  </a:lnTo>
                  <a:cubicBezTo>
                    <a:pt x="1750" y="0"/>
                    <a:pt x="1750" y="0"/>
                    <a:pt x="1750" y="0"/>
                  </a:cubicBezTo>
                  <a:cubicBezTo>
                    <a:pt x="2312" y="2655"/>
                    <a:pt x="2312" y="2655"/>
                    <a:pt x="2312" y="2655"/>
                  </a:cubicBezTo>
                  <a:cubicBezTo>
                    <a:pt x="1781" y="2655"/>
                    <a:pt x="1781" y="2655"/>
                    <a:pt x="1781" y="2655"/>
                  </a:cubicBezTo>
                  <a:cubicBezTo>
                    <a:pt x="1656" y="1999"/>
                    <a:pt x="1656" y="1999"/>
                    <a:pt x="1656" y="1999"/>
                  </a:cubicBezTo>
                  <a:cubicBezTo>
                    <a:pt x="812" y="1999"/>
                    <a:pt x="812" y="1999"/>
                    <a:pt x="812" y="1999"/>
                  </a:cubicBezTo>
                  <a:cubicBezTo>
                    <a:pt x="531" y="2655"/>
                    <a:pt x="531" y="2655"/>
                    <a:pt x="531" y="2655"/>
                  </a:cubicBezTo>
                  <a:cubicBezTo>
                    <a:pt x="0" y="2655"/>
                    <a:pt x="0" y="2655"/>
                    <a:pt x="0" y="2655"/>
                  </a:cubicBezTo>
                  <a:lnTo>
                    <a:pt x="1281" y="0"/>
                  </a:lnTo>
                  <a:close/>
                  <a:moveTo>
                    <a:pt x="1593" y="1593"/>
                  </a:moveTo>
                  <a:lnTo>
                    <a:pt x="1593" y="1593"/>
                  </a:lnTo>
                  <a:cubicBezTo>
                    <a:pt x="1562" y="1405"/>
                    <a:pt x="1437" y="812"/>
                    <a:pt x="1437" y="625"/>
                  </a:cubicBezTo>
                  <a:cubicBezTo>
                    <a:pt x="1000" y="1593"/>
                    <a:pt x="1000" y="1593"/>
                    <a:pt x="1000"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0" name="Freeform 24"/>
            <p:cNvSpPr>
              <a:spLocks noChangeArrowheads="1"/>
            </p:cNvSpPr>
            <p:nvPr/>
          </p:nvSpPr>
          <p:spPr bwMode="auto">
            <a:xfrm>
              <a:off x="4195106" y="4515644"/>
              <a:ext cx="828521" cy="955116"/>
            </a:xfrm>
            <a:custGeom>
              <a:avLst/>
              <a:gdLst>
                <a:gd name="T0" fmla="*/ 375 w 2313"/>
                <a:gd name="T1" fmla="*/ 0 h 2656"/>
                <a:gd name="T2" fmla="*/ 375 w 2313"/>
                <a:gd name="T3" fmla="*/ 0 h 2656"/>
                <a:gd name="T4" fmla="*/ 906 w 2313"/>
                <a:gd name="T5" fmla="*/ 0 h 2656"/>
                <a:gd name="T6" fmla="*/ 1593 w 2313"/>
                <a:gd name="T7" fmla="*/ 1655 h 2656"/>
                <a:gd name="T8" fmla="*/ 1812 w 2313"/>
                <a:gd name="T9" fmla="*/ 0 h 2656"/>
                <a:gd name="T10" fmla="*/ 2312 w 2313"/>
                <a:gd name="T11" fmla="*/ 0 h 2656"/>
                <a:gd name="T12" fmla="*/ 1968 w 2313"/>
                <a:gd name="T13" fmla="*/ 2655 h 2656"/>
                <a:gd name="T14" fmla="*/ 1406 w 2313"/>
                <a:gd name="T15" fmla="*/ 2655 h 2656"/>
                <a:gd name="T16" fmla="*/ 749 w 2313"/>
                <a:gd name="T17" fmla="*/ 969 h 2656"/>
                <a:gd name="T18" fmla="*/ 531 w 2313"/>
                <a:gd name="T19" fmla="*/ 2655 h 2656"/>
                <a:gd name="T20" fmla="*/ 0 w 2313"/>
                <a:gd name="T21" fmla="*/ 2655 h 2656"/>
                <a:gd name="T22" fmla="*/ 375 w 2313"/>
                <a:gd name="T23"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3" h="2656">
                  <a:moveTo>
                    <a:pt x="375" y="0"/>
                  </a:moveTo>
                  <a:lnTo>
                    <a:pt x="375" y="0"/>
                  </a:lnTo>
                  <a:cubicBezTo>
                    <a:pt x="906" y="0"/>
                    <a:pt x="906" y="0"/>
                    <a:pt x="906" y="0"/>
                  </a:cubicBezTo>
                  <a:cubicBezTo>
                    <a:pt x="1593" y="1655"/>
                    <a:pt x="1593" y="1655"/>
                    <a:pt x="1593" y="1655"/>
                  </a:cubicBezTo>
                  <a:cubicBezTo>
                    <a:pt x="1656" y="1125"/>
                    <a:pt x="1750" y="562"/>
                    <a:pt x="1812" y="0"/>
                  </a:cubicBezTo>
                  <a:cubicBezTo>
                    <a:pt x="2312" y="0"/>
                    <a:pt x="2312" y="0"/>
                    <a:pt x="2312" y="0"/>
                  </a:cubicBezTo>
                  <a:cubicBezTo>
                    <a:pt x="1968" y="2655"/>
                    <a:pt x="1968" y="2655"/>
                    <a:pt x="1968" y="2655"/>
                  </a:cubicBezTo>
                  <a:cubicBezTo>
                    <a:pt x="1406" y="2655"/>
                    <a:pt x="1406" y="2655"/>
                    <a:pt x="1406" y="2655"/>
                  </a:cubicBezTo>
                  <a:cubicBezTo>
                    <a:pt x="749" y="969"/>
                    <a:pt x="749" y="969"/>
                    <a:pt x="749" y="969"/>
                  </a:cubicBezTo>
                  <a:cubicBezTo>
                    <a:pt x="687" y="1219"/>
                    <a:pt x="562" y="2374"/>
                    <a:pt x="531" y="2655"/>
                  </a:cubicBezTo>
                  <a:cubicBezTo>
                    <a:pt x="0" y="2655"/>
                    <a:pt x="0" y="2655"/>
                    <a:pt x="0" y="2655"/>
                  </a:cubicBez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 name="Freeform 25"/>
            <p:cNvSpPr>
              <a:spLocks noChangeArrowheads="1"/>
            </p:cNvSpPr>
            <p:nvPr/>
          </p:nvSpPr>
          <p:spPr bwMode="auto">
            <a:xfrm>
              <a:off x="4924568" y="4515644"/>
              <a:ext cx="828521" cy="955116"/>
            </a:xfrm>
            <a:custGeom>
              <a:avLst/>
              <a:gdLst>
                <a:gd name="T0" fmla="*/ 1280 w 2312"/>
                <a:gd name="T1" fmla="*/ 0 h 2656"/>
                <a:gd name="T2" fmla="*/ 1280 w 2312"/>
                <a:gd name="T3" fmla="*/ 0 h 2656"/>
                <a:gd name="T4" fmla="*/ 1749 w 2312"/>
                <a:gd name="T5" fmla="*/ 0 h 2656"/>
                <a:gd name="T6" fmla="*/ 2311 w 2312"/>
                <a:gd name="T7" fmla="*/ 2655 h 2656"/>
                <a:gd name="T8" fmla="*/ 1780 w 2312"/>
                <a:gd name="T9" fmla="*/ 2655 h 2656"/>
                <a:gd name="T10" fmla="*/ 1655 w 2312"/>
                <a:gd name="T11" fmla="*/ 1999 h 2656"/>
                <a:gd name="T12" fmla="*/ 811 w 2312"/>
                <a:gd name="T13" fmla="*/ 1999 h 2656"/>
                <a:gd name="T14" fmla="*/ 530 w 2312"/>
                <a:gd name="T15" fmla="*/ 2655 h 2656"/>
                <a:gd name="T16" fmla="*/ 0 w 2312"/>
                <a:gd name="T17" fmla="*/ 2655 h 2656"/>
                <a:gd name="T18" fmla="*/ 1280 w 2312"/>
                <a:gd name="T19" fmla="*/ 0 h 2656"/>
                <a:gd name="T20" fmla="*/ 1593 w 2312"/>
                <a:gd name="T21" fmla="*/ 1593 h 2656"/>
                <a:gd name="T22" fmla="*/ 1593 w 2312"/>
                <a:gd name="T23" fmla="*/ 1593 h 2656"/>
                <a:gd name="T24" fmla="*/ 1436 w 2312"/>
                <a:gd name="T25" fmla="*/ 625 h 2656"/>
                <a:gd name="T26" fmla="*/ 999 w 2312"/>
                <a:gd name="T27" fmla="*/ 1593 h 2656"/>
                <a:gd name="T28" fmla="*/ 1593 w 2312"/>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2" h="2656">
                  <a:moveTo>
                    <a:pt x="1280" y="0"/>
                  </a:moveTo>
                  <a:lnTo>
                    <a:pt x="1280" y="0"/>
                  </a:lnTo>
                  <a:cubicBezTo>
                    <a:pt x="1749" y="0"/>
                    <a:pt x="1749" y="0"/>
                    <a:pt x="1749" y="0"/>
                  </a:cubicBezTo>
                  <a:cubicBezTo>
                    <a:pt x="2311" y="2655"/>
                    <a:pt x="2311" y="2655"/>
                    <a:pt x="2311" y="2655"/>
                  </a:cubicBezTo>
                  <a:cubicBezTo>
                    <a:pt x="1780" y="2655"/>
                    <a:pt x="1780" y="2655"/>
                    <a:pt x="1780" y="2655"/>
                  </a:cubicBezTo>
                  <a:cubicBezTo>
                    <a:pt x="1655" y="1999"/>
                    <a:pt x="1655" y="1999"/>
                    <a:pt x="1655" y="1999"/>
                  </a:cubicBezTo>
                  <a:cubicBezTo>
                    <a:pt x="811" y="1999"/>
                    <a:pt x="811" y="1999"/>
                    <a:pt x="811" y="1999"/>
                  </a:cubicBezTo>
                  <a:cubicBezTo>
                    <a:pt x="530" y="2655"/>
                    <a:pt x="530" y="2655"/>
                    <a:pt x="530" y="2655"/>
                  </a:cubicBezTo>
                  <a:cubicBezTo>
                    <a:pt x="0" y="2655"/>
                    <a:pt x="0" y="2655"/>
                    <a:pt x="0" y="2655"/>
                  </a:cubicBezTo>
                  <a:lnTo>
                    <a:pt x="1280" y="0"/>
                  </a:lnTo>
                  <a:close/>
                  <a:moveTo>
                    <a:pt x="1593" y="1593"/>
                  </a:moveTo>
                  <a:lnTo>
                    <a:pt x="1593" y="1593"/>
                  </a:lnTo>
                  <a:cubicBezTo>
                    <a:pt x="1561" y="1405"/>
                    <a:pt x="1436" y="812"/>
                    <a:pt x="1436" y="625"/>
                  </a:cubicBezTo>
                  <a:cubicBezTo>
                    <a:pt x="999" y="1593"/>
                    <a:pt x="999" y="1593"/>
                    <a:pt x="999"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 name="Freeform 26"/>
            <p:cNvSpPr>
              <a:spLocks noChangeArrowheads="1"/>
            </p:cNvSpPr>
            <p:nvPr/>
          </p:nvSpPr>
          <p:spPr bwMode="auto">
            <a:xfrm>
              <a:off x="5789112" y="4515644"/>
              <a:ext cx="1206759" cy="955116"/>
            </a:xfrm>
            <a:custGeom>
              <a:avLst/>
              <a:gdLst>
                <a:gd name="T0" fmla="*/ 0 w 3345"/>
                <a:gd name="T1" fmla="*/ 0 h 2656"/>
                <a:gd name="T2" fmla="*/ 313 w 3345"/>
                <a:gd name="T3" fmla="*/ 0 h 2656"/>
                <a:gd name="T4" fmla="*/ 625 w 3345"/>
                <a:gd name="T5" fmla="*/ 2280 h 2656"/>
                <a:gd name="T6" fmla="*/ 1531 w 3345"/>
                <a:gd name="T7" fmla="*/ 0 h 2656"/>
                <a:gd name="T8" fmla="*/ 1844 w 3345"/>
                <a:gd name="T9" fmla="*/ 0 h 2656"/>
                <a:gd name="T10" fmla="*/ 2125 w 3345"/>
                <a:gd name="T11" fmla="*/ 2280 h 2656"/>
                <a:gd name="T12" fmla="*/ 3063 w 3345"/>
                <a:gd name="T13" fmla="*/ 0 h 2656"/>
                <a:gd name="T14" fmla="*/ 3344 w 3345"/>
                <a:gd name="T15" fmla="*/ 0 h 2656"/>
                <a:gd name="T16" fmla="*/ 2188 w 3345"/>
                <a:gd name="T17" fmla="*/ 2655 h 2656"/>
                <a:gd name="T18" fmla="*/ 1875 w 3345"/>
                <a:gd name="T19" fmla="*/ 2655 h 2656"/>
                <a:gd name="T20" fmla="*/ 1625 w 3345"/>
                <a:gd name="T21" fmla="*/ 344 h 2656"/>
                <a:gd name="T22" fmla="*/ 750 w 3345"/>
                <a:gd name="T23" fmla="*/ 2655 h 2656"/>
                <a:gd name="T24" fmla="*/ 438 w 3345"/>
                <a:gd name="T25" fmla="*/ 2655 h 2656"/>
                <a:gd name="T26" fmla="*/ 0 w 3345"/>
                <a:gd name="T27"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5" h="2656">
                  <a:moveTo>
                    <a:pt x="0" y="0"/>
                  </a:moveTo>
                  <a:lnTo>
                    <a:pt x="313" y="0"/>
                  </a:lnTo>
                  <a:lnTo>
                    <a:pt x="625" y="2280"/>
                  </a:lnTo>
                  <a:lnTo>
                    <a:pt x="1531" y="0"/>
                  </a:lnTo>
                  <a:lnTo>
                    <a:pt x="1844" y="0"/>
                  </a:lnTo>
                  <a:lnTo>
                    <a:pt x="2125" y="2280"/>
                  </a:lnTo>
                  <a:lnTo>
                    <a:pt x="3063" y="0"/>
                  </a:lnTo>
                  <a:lnTo>
                    <a:pt x="3344" y="0"/>
                  </a:lnTo>
                  <a:lnTo>
                    <a:pt x="2188" y="2655"/>
                  </a:lnTo>
                  <a:lnTo>
                    <a:pt x="1875" y="2655"/>
                  </a:lnTo>
                  <a:lnTo>
                    <a:pt x="1625" y="344"/>
                  </a:lnTo>
                  <a:lnTo>
                    <a:pt x="750" y="2655"/>
                  </a:lnTo>
                  <a:lnTo>
                    <a:pt x="438" y="2655"/>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3" name="Freeform 27"/>
            <p:cNvSpPr>
              <a:spLocks noChangeArrowheads="1"/>
            </p:cNvSpPr>
            <p:nvPr/>
          </p:nvSpPr>
          <p:spPr bwMode="auto">
            <a:xfrm>
              <a:off x="6788738" y="4515644"/>
              <a:ext cx="774487" cy="955116"/>
            </a:xfrm>
            <a:custGeom>
              <a:avLst/>
              <a:gdLst>
                <a:gd name="T0" fmla="*/ 1282 w 2158"/>
                <a:gd name="T1" fmla="*/ 0 h 2656"/>
                <a:gd name="T2" fmla="*/ 1282 w 2158"/>
                <a:gd name="T3" fmla="*/ 0 h 2656"/>
                <a:gd name="T4" fmla="*/ 1594 w 2158"/>
                <a:gd name="T5" fmla="*/ 0 h 2656"/>
                <a:gd name="T6" fmla="*/ 2157 w 2158"/>
                <a:gd name="T7" fmla="*/ 2655 h 2656"/>
                <a:gd name="T8" fmla="*/ 1844 w 2158"/>
                <a:gd name="T9" fmla="*/ 2655 h 2656"/>
                <a:gd name="T10" fmla="*/ 1688 w 2158"/>
                <a:gd name="T11" fmla="*/ 1811 h 2656"/>
                <a:gd name="T12" fmla="*/ 657 w 2158"/>
                <a:gd name="T13" fmla="*/ 1811 h 2656"/>
                <a:gd name="T14" fmla="*/ 282 w 2158"/>
                <a:gd name="T15" fmla="*/ 2655 h 2656"/>
                <a:gd name="T16" fmla="*/ 0 w 2158"/>
                <a:gd name="T17" fmla="*/ 2655 h 2656"/>
                <a:gd name="T18" fmla="*/ 1282 w 2158"/>
                <a:gd name="T19" fmla="*/ 0 h 2656"/>
                <a:gd name="T20" fmla="*/ 1625 w 2158"/>
                <a:gd name="T21" fmla="*/ 1561 h 2656"/>
                <a:gd name="T22" fmla="*/ 1625 w 2158"/>
                <a:gd name="T23" fmla="*/ 1561 h 2656"/>
                <a:gd name="T24" fmla="*/ 1375 w 2158"/>
                <a:gd name="T25" fmla="*/ 312 h 2656"/>
                <a:gd name="T26" fmla="*/ 813 w 2158"/>
                <a:gd name="T27" fmla="*/ 1561 h 2656"/>
                <a:gd name="T28" fmla="*/ 1625 w 2158"/>
                <a:gd name="T29" fmla="*/ 156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8" h="2656">
                  <a:moveTo>
                    <a:pt x="1282" y="0"/>
                  </a:moveTo>
                  <a:lnTo>
                    <a:pt x="1282" y="0"/>
                  </a:lnTo>
                  <a:cubicBezTo>
                    <a:pt x="1594" y="0"/>
                    <a:pt x="1594" y="0"/>
                    <a:pt x="1594" y="0"/>
                  </a:cubicBezTo>
                  <a:cubicBezTo>
                    <a:pt x="2157" y="2655"/>
                    <a:pt x="2157" y="2655"/>
                    <a:pt x="2157" y="2655"/>
                  </a:cubicBezTo>
                  <a:cubicBezTo>
                    <a:pt x="1844" y="2655"/>
                    <a:pt x="1844" y="2655"/>
                    <a:pt x="1844" y="2655"/>
                  </a:cubicBezTo>
                  <a:cubicBezTo>
                    <a:pt x="1688" y="1811"/>
                    <a:pt x="1688" y="1811"/>
                    <a:pt x="1688" y="1811"/>
                  </a:cubicBezTo>
                  <a:cubicBezTo>
                    <a:pt x="657" y="1811"/>
                    <a:pt x="657" y="1811"/>
                    <a:pt x="657" y="1811"/>
                  </a:cubicBezTo>
                  <a:cubicBezTo>
                    <a:pt x="282" y="2655"/>
                    <a:pt x="282" y="2655"/>
                    <a:pt x="282" y="2655"/>
                  </a:cubicBezTo>
                  <a:cubicBezTo>
                    <a:pt x="0" y="2655"/>
                    <a:pt x="0" y="2655"/>
                    <a:pt x="0" y="2655"/>
                  </a:cubicBezTo>
                  <a:lnTo>
                    <a:pt x="1282" y="0"/>
                  </a:lnTo>
                  <a:close/>
                  <a:moveTo>
                    <a:pt x="1625" y="1561"/>
                  </a:moveTo>
                  <a:lnTo>
                    <a:pt x="1625" y="1561"/>
                  </a:lnTo>
                  <a:lnTo>
                    <a:pt x="1375" y="312"/>
                  </a:lnTo>
                  <a:cubicBezTo>
                    <a:pt x="813" y="1561"/>
                    <a:pt x="813" y="1561"/>
                    <a:pt x="813" y="1561"/>
                  </a:cubicBezTo>
                  <a:lnTo>
                    <a:pt x="1625" y="1561"/>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4" name="Freeform 28"/>
            <p:cNvSpPr>
              <a:spLocks noChangeArrowheads="1"/>
            </p:cNvSpPr>
            <p:nvPr/>
          </p:nvSpPr>
          <p:spPr bwMode="auto">
            <a:xfrm>
              <a:off x="7581237" y="4515644"/>
              <a:ext cx="693439" cy="955116"/>
            </a:xfrm>
            <a:custGeom>
              <a:avLst/>
              <a:gdLst>
                <a:gd name="T0" fmla="*/ 594 w 1938"/>
                <a:gd name="T1" fmla="*/ 1749 h 2656"/>
                <a:gd name="T2" fmla="*/ 0 w 1938"/>
                <a:gd name="T3" fmla="*/ 0 h 2656"/>
                <a:gd name="T4" fmla="*/ 312 w 1938"/>
                <a:gd name="T5" fmla="*/ 0 h 2656"/>
                <a:gd name="T6" fmla="*/ 781 w 1938"/>
                <a:gd name="T7" fmla="*/ 1436 h 2656"/>
                <a:gd name="T8" fmla="*/ 1625 w 1938"/>
                <a:gd name="T9" fmla="*/ 0 h 2656"/>
                <a:gd name="T10" fmla="*/ 1937 w 1938"/>
                <a:gd name="T11" fmla="*/ 0 h 2656"/>
                <a:gd name="T12" fmla="*/ 875 w 1938"/>
                <a:gd name="T13" fmla="*/ 1749 h 2656"/>
                <a:gd name="T14" fmla="*/ 750 w 1938"/>
                <a:gd name="T15" fmla="*/ 2655 h 2656"/>
                <a:gd name="T16" fmla="*/ 469 w 1938"/>
                <a:gd name="T17" fmla="*/ 2655 h 2656"/>
                <a:gd name="T18" fmla="*/ 594 w 1938"/>
                <a:gd name="T19" fmla="*/ 1749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8" h="2656">
                  <a:moveTo>
                    <a:pt x="594" y="1749"/>
                  </a:moveTo>
                  <a:lnTo>
                    <a:pt x="0" y="0"/>
                  </a:lnTo>
                  <a:lnTo>
                    <a:pt x="312" y="0"/>
                  </a:lnTo>
                  <a:lnTo>
                    <a:pt x="781" y="1436"/>
                  </a:lnTo>
                  <a:lnTo>
                    <a:pt x="1625" y="0"/>
                  </a:lnTo>
                  <a:lnTo>
                    <a:pt x="1937" y="0"/>
                  </a:lnTo>
                  <a:lnTo>
                    <a:pt x="875" y="1749"/>
                  </a:lnTo>
                  <a:lnTo>
                    <a:pt x="750" y="2655"/>
                  </a:lnTo>
                  <a:lnTo>
                    <a:pt x="469" y="2655"/>
                  </a:lnTo>
                  <a:lnTo>
                    <a:pt x="594" y="174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5" name="Freeform 29"/>
            <p:cNvSpPr>
              <a:spLocks noChangeArrowheads="1"/>
            </p:cNvSpPr>
            <p:nvPr/>
          </p:nvSpPr>
          <p:spPr bwMode="auto">
            <a:xfrm>
              <a:off x="1403350" y="4488609"/>
              <a:ext cx="774487" cy="991159"/>
            </a:xfrm>
            <a:custGeom>
              <a:avLst/>
              <a:gdLst>
                <a:gd name="T0" fmla="*/ 219 w 2158"/>
                <a:gd name="T1" fmla="*/ 844 h 2750"/>
                <a:gd name="T2" fmla="*/ 219 w 2158"/>
                <a:gd name="T3" fmla="*/ 844 h 2750"/>
                <a:gd name="T4" fmla="*/ 1282 w 2158"/>
                <a:gd name="T5" fmla="*/ 0 h 2750"/>
                <a:gd name="T6" fmla="*/ 2126 w 2158"/>
                <a:gd name="T7" fmla="*/ 750 h 2750"/>
                <a:gd name="T8" fmla="*/ 2063 w 2158"/>
                <a:gd name="T9" fmla="*/ 969 h 2750"/>
                <a:gd name="T10" fmla="*/ 1563 w 2158"/>
                <a:gd name="T11" fmla="*/ 969 h 2750"/>
                <a:gd name="T12" fmla="*/ 1594 w 2158"/>
                <a:gd name="T13" fmla="*/ 813 h 2750"/>
                <a:gd name="T14" fmla="*/ 1219 w 2158"/>
                <a:gd name="T15" fmla="*/ 438 h 2750"/>
                <a:gd name="T16" fmla="*/ 719 w 2158"/>
                <a:gd name="T17" fmla="*/ 907 h 2750"/>
                <a:gd name="T18" fmla="*/ 594 w 2158"/>
                <a:gd name="T19" fmla="*/ 1843 h 2750"/>
                <a:gd name="T20" fmla="*/ 969 w 2158"/>
                <a:gd name="T21" fmla="*/ 2312 h 2750"/>
                <a:gd name="T22" fmla="*/ 1438 w 2158"/>
                <a:gd name="T23" fmla="*/ 1937 h 2750"/>
                <a:gd name="T24" fmla="*/ 1438 w 2158"/>
                <a:gd name="T25" fmla="*/ 1749 h 2750"/>
                <a:gd name="T26" fmla="*/ 1969 w 2158"/>
                <a:gd name="T27" fmla="*/ 1749 h 2750"/>
                <a:gd name="T28" fmla="*/ 1938 w 2158"/>
                <a:gd name="T29" fmla="*/ 1999 h 2750"/>
                <a:gd name="T30" fmla="*/ 907 w 2158"/>
                <a:gd name="T31" fmla="*/ 2749 h 2750"/>
                <a:gd name="T32" fmla="*/ 63 w 2158"/>
                <a:gd name="T33" fmla="*/ 1906 h 2750"/>
                <a:gd name="T34" fmla="*/ 219 w 2158"/>
                <a:gd name="T35" fmla="*/ 844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8" h="2750">
                  <a:moveTo>
                    <a:pt x="219" y="844"/>
                  </a:moveTo>
                  <a:lnTo>
                    <a:pt x="219" y="844"/>
                  </a:lnTo>
                  <a:cubicBezTo>
                    <a:pt x="282" y="344"/>
                    <a:pt x="719" y="0"/>
                    <a:pt x="1282" y="0"/>
                  </a:cubicBezTo>
                  <a:cubicBezTo>
                    <a:pt x="1844" y="0"/>
                    <a:pt x="2157" y="313"/>
                    <a:pt x="2126" y="750"/>
                  </a:cubicBezTo>
                  <a:cubicBezTo>
                    <a:pt x="2063" y="969"/>
                    <a:pt x="2063" y="969"/>
                    <a:pt x="2063" y="969"/>
                  </a:cubicBezTo>
                  <a:cubicBezTo>
                    <a:pt x="1563" y="969"/>
                    <a:pt x="1563" y="969"/>
                    <a:pt x="1563" y="969"/>
                  </a:cubicBezTo>
                  <a:cubicBezTo>
                    <a:pt x="1594" y="813"/>
                    <a:pt x="1594" y="813"/>
                    <a:pt x="1594" y="813"/>
                  </a:cubicBezTo>
                  <a:cubicBezTo>
                    <a:pt x="1626" y="563"/>
                    <a:pt x="1469" y="438"/>
                    <a:pt x="1219" y="438"/>
                  </a:cubicBezTo>
                  <a:cubicBezTo>
                    <a:pt x="969" y="438"/>
                    <a:pt x="782" y="594"/>
                    <a:pt x="719" y="907"/>
                  </a:cubicBezTo>
                  <a:cubicBezTo>
                    <a:pt x="594" y="1843"/>
                    <a:pt x="594" y="1843"/>
                    <a:pt x="594" y="1843"/>
                  </a:cubicBezTo>
                  <a:cubicBezTo>
                    <a:pt x="563" y="2156"/>
                    <a:pt x="719" y="2312"/>
                    <a:pt x="969" y="2312"/>
                  </a:cubicBezTo>
                  <a:cubicBezTo>
                    <a:pt x="1188" y="2312"/>
                    <a:pt x="1376" y="2187"/>
                    <a:pt x="1438" y="1937"/>
                  </a:cubicBezTo>
                  <a:cubicBezTo>
                    <a:pt x="1438" y="1749"/>
                    <a:pt x="1438" y="1749"/>
                    <a:pt x="1438" y="1749"/>
                  </a:cubicBezTo>
                  <a:cubicBezTo>
                    <a:pt x="1969" y="1749"/>
                    <a:pt x="1969" y="1749"/>
                    <a:pt x="1969" y="1749"/>
                  </a:cubicBezTo>
                  <a:cubicBezTo>
                    <a:pt x="1938" y="1999"/>
                    <a:pt x="1938" y="1999"/>
                    <a:pt x="1938" y="1999"/>
                  </a:cubicBezTo>
                  <a:cubicBezTo>
                    <a:pt x="1876" y="2437"/>
                    <a:pt x="1438" y="2749"/>
                    <a:pt x="907" y="2749"/>
                  </a:cubicBezTo>
                  <a:cubicBezTo>
                    <a:pt x="344" y="2749"/>
                    <a:pt x="0" y="2406"/>
                    <a:pt x="63" y="1906"/>
                  </a:cubicBezTo>
                  <a:lnTo>
                    <a:pt x="219" y="844"/>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6" name="Freeform 30"/>
            <p:cNvSpPr>
              <a:spLocks noChangeArrowheads="1"/>
            </p:cNvSpPr>
            <p:nvPr/>
          </p:nvSpPr>
          <p:spPr bwMode="auto">
            <a:xfrm>
              <a:off x="2123803" y="4515644"/>
              <a:ext cx="594374" cy="955116"/>
            </a:xfrm>
            <a:custGeom>
              <a:avLst/>
              <a:gdLst>
                <a:gd name="T0" fmla="*/ 375 w 1657"/>
                <a:gd name="T1" fmla="*/ 0 h 2656"/>
                <a:gd name="T2" fmla="*/ 875 w 1657"/>
                <a:gd name="T3" fmla="*/ 0 h 2656"/>
                <a:gd name="T4" fmla="*/ 562 w 1657"/>
                <a:gd name="T5" fmla="*/ 2217 h 2656"/>
                <a:gd name="T6" fmla="*/ 1656 w 1657"/>
                <a:gd name="T7" fmla="*/ 2217 h 2656"/>
                <a:gd name="T8" fmla="*/ 1593 w 1657"/>
                <a:gd name="T9" fmla="*/ 2655 h 2656"/>
                <a:gd name="T10" fmla="*/ 0 w 1657"/>
                <a:gd name="T11" fmla="*/ 2655 h 2656"/>
                <a:gd name="T12" fmla="*/ 375 w 1657"/>
                <a:gd name="T13" fmla="*/ 0 h 2656"/>
              </a:gdLst>
              <a:ahLst/>
              <a:cxnLst>
                <a:cxn ang="0">
                  <a:pos x="T0" y="T1"/>
                </a:cxn>
                <a:cxn ang="0">
                  <a:pos x="T2" y="T3"/>
                </a:cxn>
                <a:cxn ang="0">
                  <a:pos x="T4" y="T5"/>
                </a:cxn>
                <a:cxn ang="0">
                  <a:pos x="T6" y="T7"/>
                </a:cxn>
                <a:cxn ang="0">
                  <a:pos x="T8" y="T9"/>
                </a:cxn>
                <a:cxn ang="0">
                  <a:pos x="T10" y="T11"/>
                </a:cxn>
                <a:cxn ang="0">
                  <a:pos x="T12" y="T13"/>
                </a:cxn>
              </a:cxnLst>
              <a:rect l="0" t="0" r="r" b="b"/>
              <a:pathLst>
                <a:path w="1657" h="2656">
                  <a:moveTo>
                    <a:pt x="375" y="0"/>
                  </a:moveTo>
                  <a:lnTo>
                    <a:pt x="875" y="0"/>
                  </a:lnTo>
                  <a:lnTo>
                    <a:pt x="562" y="2217"/>
                  </a:lnTo>
                  <a:lnTo>
                    <a:pt x="1656" y="2217"/>
                  </a:lnTo>
                  <a:lnTo>
                    <a:pt x="1593"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7" name="Freeform 31"/>
            <p:cNvSpPr>
              <a:spLocks noChangeArrowheads="1"/>
            </p:cNvSpPr>
            <p:nvPr/>
          </p:nvSpPr>
          <p:spPr bwMode="auto">
            <a:xfrm>
              <a:off x="2718177" y="4515644"/>
              <a:ext cx="720453" cy="955116"/>
            </a:xfrm>
            <a:custGeom>
              <a:avLst/>
              <a:gdLst>
                <a:gd name="T0" fmla="*/ 375 w 2001"/>
                <a:gd name="T1" fmla="*/ 0 h 2656"/>
                <a:gd name="T2" fmla="*/ 2000 w 2001"/>
                <a:gd name="T3" fmla="*/ 0 h 2656"/>
                <a:gd name="T4" fmla="*/ 1937 w 2001"/>
                <a:gd name="T5" fmla="*/ 406 h 2656"/>
                <a:gd name="T6" fmla="*/ 844 w 2001"/>
                <a:gd name="T7" fmla="*/ 406 h 2656"/>
                <a:gd name="T8" fmla="*/ 750 w 2001"/>
                <a:gd name="T9" fmla="*/ 1125 h 2656"/>
                <a:gd name="T10" fmla="*/ 1656 w 2001"/>
                <a:gd name="T11" fmla="*/ 1125 h 2656"/>
                <a:gd name="T12" fmla="*/ 1594 w 2001"/>
                <a:gd name="T13" fmla="*/ 1561 h 2656"/>
                <a:gd name="T14" fmla="*/ 687 w 2001"/>
                <a:gd name="T15" fmla="*/ 1561 h 2656"/>
                <a:gd name="T16" fmla="*/ 594 w 2001"/>
                <a:gd name="T17" fmla="*/ 2217 h 2656"/>
                <a:gd name="T18" fmla="*/ 1719 w 2001"/>
                <a:gd name="T19" fmla="*/ 2217 h 2656"/>
                <a:gd name="T20" fmla="*/ 1656 w 2001"/>
                <a:gd name="T21" fmla="*/ 2655 h 2656"/>
                <a:gd name="T22" fmla="*/ 0 w 2001"/>
                <a:gd name="T23" fmla="*/ 2655 h 2656"/>
                <a:gd name="T24" fmla="*/ 375 w 2001"/>
                <a:gd name="T25"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1" h="2656">
                  <a:moveTo>
                    <a:pt x="375" y="0"/>
                  </a:moveTo>
                  <a:lnTo>
                    <a:pt x="2000" y="0"/>
                  </a:lnTo>
                  <a:lnTo>
                    <a:pt x="1937" y="406"/>
                  </a:lnTo>
                  <a:lnTo>
                    <a:pt x="844" y="406"/>
                  </a:lnTo>
                  <a:lnTo>
                    <a:pt x="750" y="1125"/>
                  </a:lnTo>
                  <a:lnTo>
                    <a:pt x="1656" y="1125"/>
                  </a:lnTo>
                  <a:lnTo>
                    <a:pt x="1594" y="1561"/>
                  </a:lnTo>
                  <a:lnTo>
                    <a:pt x="687" y="1561"/>
                  </a:lnTo>
                  <a:lnTo>
                    <a:pt x="594" y="2217"/>
                  </a:lnTo>
                  <a:lnTo>
                    <a:pt x="1719" y="2217"/>
                  </a:lnTo>
                  <a:lnTo>
                    <a:pt x="1656"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8" name="Freeform 32"/>
            <p:cNvSpPr>
              <a:spLocks noChangeArrowheads="1"/>
            </p:cNvSpPr>
            <p:nvPr/>
          </p:nvSpPr>
          <p:spPr bwMode="auto">
            <a:xfrm>
              <a:off x="3339571" y="4515644"/>
              <a:ext cx="828521" cy="955116"/>
            </a:xfrm>
            <a:custGeom>
              <a:avLst/>
              <a:gdLst>
                <a:gd name="T0" fmla="*/ 1281 w 2313"/>
                <a:gd name="T1" fmla="*/ 0 h 2656"/>
                <a:gd name="T2" fmla="*/ 1281 w 2313"/>
                <a:gd name="T3" fmla="*/ 0 h 2656"/>
                <a:gd name="T4" fmla="*/ 1750 w 2313"/>
                <a:gd name="T5" fmla="*/ 0 h 2656"/>
                <a:gd name="T6" fmla="*/ 2312 w 2313"/>
                <a:gd name="T7" fmla="*/ 2655 h 2656"/>
                <a:gd name="T8" fmla="*/ 1781 w 2313"/>
                <a:gd name="T9" fmla="*/ 2655 h 2656"/>
                <a:gd name="T10" fmla="*/ 1656 w 2313"/>
                <a:gd name="T11" fmla="*/ 1999 h 2656"/>
                <a:gd name="T12" fmla="*/ 812 w 2313"/>
                <a:gd name="T13" fmla="*/ 1999 h 2656"/>
                <a:gd name="T14" fmla="*/ 531 w 2313"/>
                <a:gd name="T15" fmla="*/ 2655 h 2656"/>
                <a:gd name="T16" fmla="*/ 0 w 2313"/>
                <a:gd name="T17" fmla="*/ 2655 h 2656"/>
                <a:gd name="T18" fmla="*/ 1281 w 2313"/>
                <a:gd name="T19" fmla="*/ 0 h 2656"/>
                <a:gd name="T20" fmla="*/ 1593 w 2313"/>
                <a:gd name="T21" fmla="*/ 1593 h 2656"/>
                <a:gd name="T22" fmla="*/ 1593 w 2313"/>
                <a:gd name="T23" fmla="*/ 1593 h 2656"/>
                <a:gd name="T24" fmla="*/ 1437 w 2313"/>
                <a:gd name="T25" fmla="*/ 625 h 2656"/>
                <a:gd name="T26" fmla="*/ 1000 w 2313"/>
                <a:gd name="T27" fmla="*/ 1593 h 2656"/>
                <a:gd name="T28" fmla="*/ 1593 w 2313"/>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3" h="2656">
                  <a:moveTo>
                    <a:pt x="1281" y="0"/>
                  </a:moveTo>
                  <a:lnTo>
                    <a:pt x="1281" y="0"/>
                  </a:lnTo>
                  <a:cubicBezTo>
                    <a:pt x="1750" y="0"/>
                    <a:pt x="1750" y="0"/>
                    <a:pt x="1750" y="0"/>
                  </a:cubicBezTo>
                  <a:cubicBezTo>
                    <a:pt x="2312" y="2655"/>
                    <a:pt x="2312" y="2655"/>
                    <a:pt x="2312" y="2655"/>
                  </a:cubicBezTo>
                  <a:cubicBezTo>
                    <a:pt x="1781" y="2655"/>
                    <a:pt x="1781" y="2655"/>
                    <a:pt x="1781" y="2655"/>
                  </a:cubicBezTo>
                  <a:cubicBezTo>
                    <a:pt x="1656" y="1999"/>
                    <a:pt x="1656" y="1999"/>
                    <a:pt x="1656" y="1999"/>
                  </a:cubicBezTo>
                  <a:cubicBezTo>
                    <a:pt x="812" y="1999"/>
                    <a:pt x="812" y="1999"/>
                    <a:pt x="812" y="1999"/>
                  </a:cubicBezTo>
                  <a:cubicBezTo>
                    <a:pt x="531" y="2655"/>
                    <a:pt x="531" y="2655"/>
                    <a:pt x="531" y="2655"/>
                  </a:cubicBezTo>
                  <a:cubicBezTo>
                    <a:pt x="0" y="2655"/>
                    <a:pt x="0" y="2655"/>
                    <a:pt x="0" y="2655"/>
                  </a:cubicBezTo>
                  <a:lnTo>
                    <a:pt x="1281" y="0"/>
                  </a:lnTo>
                  <a:close/>
                  <a:moveTo>
                    <a:pt x="1593" y="1593"/>
                  </a:moveTo>
                  <a:lnTo>
                    <a:pt x="1593" y="1593"/>
                  </a:lnTo>
                  <a:cubicBezTo>
                    <a:pt x="1562" y="1405"/>
                    <a:pt x="1437" y="812"/>
                    <a:pt x="1437" y="625"/>
                  </a:cubicBezTo>
                  <a:cubicBezTo>
                    <a:pt x="1000" y="1593"/>
                    <a:pt x="1000" y="1593"/>
                    <a:pt x="1000"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9" name="Freeform 33"/>
            <p:cNvSpPr>
              <a:spLocks noChangeArrowheads="1"/>
            </p:cNvSpPr>
            <p:nvPr/>
          </p:nvSpPr>
          <p:spPr bwMode="auto">
            <a:xfrm>
              <a:off x="4195106" y="4515644"/>
              <a:ext cx="828521" cy="955116"/>
            </a:xfrm>
            <a:custGeom>
              <a:avLst/>
              <a:gdLst>
                <a:gd name="T0" fmla="*/ 375 w 2313"/>
                <a:gd name="T1" fmla="*/ 0 h 2656"/>
                <a:gd name="T2" fmla="*/ 375 w 2313"/>
                <a:gd name="T3" fmla="*/ 0 h 2656"/>
                <a:gd name="T4" fmla="*/ 906 w 2313"/>
                <a:gd name="T5" fmla="*/ 0 h 2656"/>
                <a:gd name="T6" fmla="*/ 1593 w 2313"/>
                <a:gd name="T7" fmla="*/ 1655 h 2656"/>
                <a:gd name="T8" fmla="*/ 1812 w 2313"/>
                <a:gd name="T9" fmla="*/ 0 h 2656"/>
                <a:gd name="T10" fmla="*/ 2312 w 2313"/>
                <a:gd name="T11" fmla="*/ 0 h 2656"/>
                <a:gd name="T12" fmla="*/ 1968 w 2313"/>
                <a:gd name="T13" fmla="*/ 2655 h 2656"/>
                <a:gd name="T14" fmla="*/ 1406 w 2313"/>
                <a:gd name="T15" fmla="*/ 2655 h 2656"/>
                <a:gd name="T16" fmla="*/ 749 w 2313"/>
                <a:gd name="T17" fmla="*/ 969 h 2656"/>
                <a:gd name="T18" fmla="*/ 531 w 2313"/>
                <a:gd name="T19" fmla="*/ 2655 h 2656"/>
                <a:gd name="T20" fmla="*/ 0 w 2313"/>
                <a:gd name="T21" fmla="*/ 2655 h 2656"/>
                <a:gd name="T22" fmla="*/ 375 w 2313"/>
                <a:gd name="T23"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3" h="2656">
                  <a:moveTo>
                    <a:pt x="375" y="0"/>
                  </a:moveTo>
                  <a:lnTo>
                    <a:pt x="375" y="0"/>
                  </a:lnTo>
                  <a:cubicBezTo>
                    <a:pt x="906" y="0"/>
                    <a:pt x="906" y="0"/>
                    <a:pt x="906" y="0"/>
                  </a:cubicBezTo>
                  <a:cubicBezTo>
                    <a:pt x="1593" y="1655"/>
                    <a:pt x="1593" y="1655"/>
                    <a:pt x="1593" y="1655"/>
                  </a:cubicBezTo>
                  <a:cubicBezTo>
                    <a:pt x="1656" y="1125"/>
                    <a:pt x="1750" y="562"/>
                    <a:pt x="1812" y="0"/>
                  </a:cubicBezTo>
                  <a:cubicBezTo>
                    <a:pt x="2312" y="0"/>
                    <a:pt x="2312" y="0"/>
                    <a:pt x="2312" y="0"/>
                  </a:cubicBezTo>
                  <a:cubicBezTo>
                    <a:pt x="1968" y="2655"/>
                    <a:pt x="1968" y="2655"/>
                    <a:pt x="1968" y="2655"/>
                  </a:cubicBezTo>
                  <a:cubicBezTo>
                    <a:pt x="1406" y="2655"/>
                    <a:pt x="1406" y="2655"/>
                    <a:pt x="1406" y="2655"/>
                  </a:cubicBezTo>
                  <a:cubicBezTo>
                    <a:pt x="749" y="969"/>
                    <a:pt x="749" y="969"/>
                    <a:pt x="749" y="969"/>
                  </a:cubicBezTo>
                  <a:cubicBezTo>
                    <a:pt x="687" y="1219"/>
                    <a:pt x="562" y="2374"/>
                    <a:pt x="531" y="2655"/>
                  </a:cubicBezTo>
                  <a:cubicBezTo>
                    <a:pt x="0" y="2655"/>
                    <a:pt x="0" y="2655"/>
                    <a:pt x="0" y="2655"/>
                  </a:cubicBez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0" name="Freeform 34"/>
            <p:cNvSpPr>
              <a:spLocks noChangeArrowheads="1"/>
            </p:cNvSpPr>
            <p:nvPr/>
          </p:nvSpPr>
          <p:spPr bwMode="auto">
            <a:xfrm>
              <a:off x="4924568" y="4515644"/>
              <a:ext cx="828521" cy="955116"/>
            </a:xfrm>
            <a:custGeom>
              <a:avLst/>
              <a:gdLst>
                <a:gd name="T0" fmla="*/ 1280 w 2312"/>
                <a:gd name="T1" fmla="*/ 0 h 2656"/>
                <a:gd name="T2" fmla="*/ 1280 w 2312"/>
                <a:gd name="T3" fmla="*/ 0 h 2656"/>
                <a:gd name="T4" fmla="*/ 1749 w 2312"/>
                <a:gd name="T5" fmla="*/ 0 h 2656"/>
                <a:gd name="T6" fmla="*/ 2311 w 2312"/>
                <a:gd name="T7" fmla="*/ 2655 h 2656"/>
                <a:gd name="T8" fmla="*/ 1780 w 2312"/>
                <a:gd name="T9" fmla="*/ 2655 h 2656"/>
                <a:gd name="T10" fmla="*/ 1655 w 2312"/>
                <a:gd name="T11" fmla="*/ 1999 h 2656"/>
                <a:gd name="T12" fmla="*/ 811 w 2312"/>
                <a:gd name="T13" fmla="*/ 1999 h 2656"/>
                <a:gd name="T14" fmla="*/ 530 w 2312"/>
                <a:gd name="T15" fmla="*/ 2655 h 2656"/>
                <a:gd name="T16" fmla="*/ 0 w 2312"/>
                <a:gd name="T17" fmla="*/ 2655 h 2656"/>
                <a:gd name="T18" fmla="*/ 1280 w 2312"/>
                <a:gd name="T19" fmla="*/ 0 h 2656"/>
                <a:gd name="T20" fmla="*/ 1593 w 2312"/>
                <a:gd name="T21" fmla="*/ 1593 h 2656"/>
                <a:gd name="T22" fmla="*/ 1593 w 2312"/>
                <a:gd name="T23" fmla="*/ 1593 h 2656"/>
                <a:gd name="T24" fmla="*/ 1436 w 2312"/>
                <a:gd name="T25" fmla="*/ 625 h 2656"/>
                <a:gd name="T26" fmla="*/ 999 w 2312"/>
                <a:gd name="T27" fmla="*/ 1593 h 2656"/>
                <a:gd name="T28" fmla="*/ 1593 w 2312"/>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2" h="2656">
                  <a:moveTo>
                    <a:pt x="1280" y="0"/>
                  </a:moveTo>
                  <a:lnTo>
                    <a:pt x="1280" y="0"/>
                  </a:lnTo>
                  <a:cubicBezTo>
                    <a:pt x="1749" y="0"/>
                    <a:pt x="1749" y="0"/>
                    <a:pt x="1749" y="0"/>
                  </a:cubicBezTo>
                  <a:cubicBezTo>
                    <a:pt x="2311" y="2655"/>
                    <a:pt x="2311" y="2655"/>
                    <a:pt x="2311" y="2655"/>
                  </a:cubicBezTo>
                  <a:cubicBezTo>
                    <a:pt x="1780" y="2655"/>
                    <a:pt x="1780" y="2655"/>
                    <a:pt x="1780" y="2655"/>
                  </a:cubicBezTo>
                  <a:cubicBezTo>
                    <a:pt x="1655" y="1999"/>
                    <a:pt x="1655" y="1999"/>
                    <a:pt x="1655" y="1999"/>
                  </a:cubicBezTo>
                  <a:cubicBezTo>
                    <a:pt x="811" y="1999"/>
                    <a:pt x="811" y="1999"/>
                    <a:pt x="811" y="1999"/>
                  </a:cubicBezTo>
                  <a:cubicBezTo>
                    <a:pt x="530" y="2655"/>
                    <a:pt x="530" y="2655"/>
                    <a:pt x="530" y="2655"/>
                  </a:cubicBezTo>
                  <a:cubicBezTo>
                    <a:pt x="0" y="2655"/>
                    <a:pt x="0" y="2655"/>
                    <a:pt x="0" y="2655"/>
                  </a:cubicBezTo>
                  <a:lnTo>
                    <a:pt x="1280" y="0"/>
                  </a:lnTo>
                  <a:close/>
                  <a:moveTo>
                    <a:pt x="1593" y="1593"/>
                  </a:moveTo>
                  <a:lnTo>
                    <a:pt x="1593" y="1593"/>
                  </a:lnTo>
                  <a:cubicBezTo>
                    <a:pt x="1561" y="1405"/>
                    <a:pt x="1436" y="812"/>
                    <a:pt x="1436" y="625"/>
                  </a:cubicBezTo>
                  <a:cubicBezTo>
                    <a:pt x="999" y="1593"/>
                    <a:pt x="999" y="1593"/>
                    <a:pt x="999"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1" name="Freeform 35"/>
            <p:cNvSpPr>
              <a:spLocks noChangeArrowheads="1"/>
            </p:cNvSpPr>
            <p:nvPr/>
          </p:nvSpPr>
          <p:spPr bwMode="auto">
            <a:xfrm>
              <a:off x="5789112" y="4515644"/>
              <a:ext cx="1206759" cy="955116"/>
            </a:xfrm>
            <a:custGeom>
              <a:avLst/>
              <a:gdLst>
                <a:gd name="T0" fmla="*/ 0 w 3345"/>
                <a:gd name="T1" fmla="*/ 0 h 2656"/>
                <a:gd name="T2" fmla="*/ 313 w 3345"/>
                <a:gd name="T3" fmla="*/ 0 h 2656"/>
                <a:gd name="T4" fmla="*/ 625 w 3345"/>
                <a:gd name="T5" fmla="*/ 2280 h 2656"/>
                <a:gd name="T6" fmla="*/ 1531 w 3345"/>
                <a:gd name="T7" fmla="*/ 0 h 2656"/>
                <a:gd name="T8" fmla="*/ 1844 w 3345"/>
                <a:gd name="T9" fmla="*/ 0 h 2656"/>
                <a:gd name="T10" fmla="*/ 2125 w 3345"/>
                <a:gd name="T11" fmla="*/ 2280 h 2656"/>
                <a:gd name="T12" fmla="*/ 3063 w 3345"/>
                <a:gd name="T13" fmla="*/ 0 h 2656"/>
                <a:gd name="T14" fmla="*/ 3344 w 3345"/>
                <a:gd name="T15" fmla="*/ 0 h 2656"/>
                <a:gd name="T16" fmla="*/ 2188 w 3345"/>
                <a:gd name="T17" fmla="*/ 2655 h 2656"/>
                <a:gd name="T18" fmla="*/ 1875 w 3345"/>
                <a:gd name="T19" fmla="*/ 2655 h 2656"/>
                <a:gd name="T20" fmla="*/ 1625 w 3345"/>
                <a:gd name="T21" fmla="*/ 344 h 2656"/>
                <a:gd name="T22" fmla="*/ 750 w 3345"/>
                <a:gd name="T23" fmla="*/ 2655 h 2656"/>
                <a:gd name="T24" fmla="*/ 438 w 3345"/>
                <a:gd name="T25" fmla="*/ 2655 h 2656"/>
                <a:gd name="T26" fmla="*/ 0 w 3345"/>
                <a:gd name="T27"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5" h="2656">
                  <a:moveTo>
                    <a:pt x="0" y="0"/>
                  </a:moveTo>
                  <a:lnTo>
                    <a:pt x="313" y="0"/>
                  </a:lnTo>
                  <a:lnTo>
                    <a:pt x="625" y="2280"/>
                  </a:lnTo>
                  <a:lnTo>
                    <a:pt x="1531" y="0"/>
                  </a:lnTo>
                  <a:lnTo>
                    <a:pt x="1844" y="0"/>
                  </a:lnTo>
                  <a:lnTo>
                    <a:pt x="2125" y="2280"/>
                  </a:lnTo>
                  <a:lnTo>
                    <a:pt x="3063" y="0"/>
                  </a:lnTo>
                  <a:lnTo>
                    <a:pt x="3344" y="0"/>
                  </a:lnTo>
                  <a:lnTo>
                    <a:pt x="2188" y="2655"/>
                  </a:lnTo>
                  <a:lnTo>
                    <a:pt x="1875" y="2655"/>
                  </a:lnTo>
                  <a:lnTo>
                    <a:pt x="1625" y="344"/>
                  </a:lnTo>
                  <a:lnTo>
                    <a:pt x="750" y="2655"/>
                  </a:lnTo>
                  <a:lnTo>
                    <a:pt x="438" y="2655"/>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 name="Freeform 36"/>
            <p:cNvSpPr>
              <a:spLocks noChangeArrowheads="1"/>
            </p:cNvSpPr>
            <p:nvPr/>
          </p:nvSpPr>
          <p:spPr bwMode="auto">
            <a:xfrm>
              <a:off x="6788738" y="4515644"/>
              <a:ext cx="774487" cy="955116"/>
            </a:xfrm>
            <a:custGeom>
              <a:avLst/>
              <a:gdLst>
                <a:gd name="T0" fmla="*/ 1282 w 2158"/>
                <a:gd name="T1" fmla="*/ 0 h 2656"/>
                <a:gd name="T2" fmla="*/ 1282 w 2158"/>
                <a:gd name="T3" fmla="*/ 0 h 2656"/>
                <a:gd name="T4" fmla="*/ 1594 w 2158"/>
                <a:gd name="T5" fmla="*/ 0 h 2656"/>
                <a:gd name="T6" fmla="*/ 2157 w 2158"/>
                <a:gd name="T7" fmla="*/ 2655 h 2656"/>
                <a:gd name="T8" fmla="*/ 1844 w 2158"/>
                <a:gd name="T9" fmla="*/ 2655 h 2656"/>
                <a:gd name="T10" fmla="*/ 1688 w 2158"/>
                <a:gd name="T11" fmla="*/ 1811 h 2656"/>
                <a:gd name="T12" fmla="*/ 657 w 2158"/>
                <a:gd name="T13" fmla="*/ 1811 h 2656"/>
                <a:gd name="T14" fmla="*/ 282 w 2158"/>
                <a:gd name="T15" fmla="*/ 2655 h 2656"/>
                <a:gd name="T16" fmla="*/ 0 w 2158"/>
                <a:gd name="T17" fmla="*/ 2655 h 2656"/>
                <a:gd name="T18" fmla="*/ 1282 w 2158"/>
                <a:gd name="T19" fmla="*/ 0 h 2656"/>
                <a:gd name="T20" fmla="*/ 1625 w 2158"/>
                <a:gd name="T21" fmla="*/ 1561 h 2656"/>
                <a:gd name="T22" fmla="*/ 1625 w 2158"/>
                <a:gd name="T23" fmla="*/ 1561 h 2656"/>
                <a:gd name="T24" fmla="*/ 1375 w 2158"/>
                <a:gd name="T25" fmla="*/ 312 h 2656"/>
                <a:gd name="T26" fmla="*/ 813 w 2158"/>
                <a:gd name="T27" fmla="*/ 1561 h 2656"/>
                <a:gd name="T28" fmla="*/ 1625 w 2158"/>
                <a:gd name="T29" fmla="*/ 156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8" h="2656">
                  <a:moveTo>
                    <a:pt x="1282" y="0"/>
                  </a:moveTo>
                  <a:lnTo>
                    <a:pt x="1282" y="0"/>
                  </a:lnTo>
                  <a:cubicBezTo>
                    <a:pt x="1594" y="0"/>
                    <a:pt x="1594" y="0"/>
                    <a:pt x="1594" y="0"/>
                  </a:cubicBezTo>
                  <a:cubicBezTo>
                    <a:pt x="2157" y="2655"/>
                    <a:pt x="2157" y="2655"/>
                    <a:pt x="2157" y="2655"/>
                  </a:cubicBezTo>
                  <a:cubicBezTo>
                    <a:pt x="1844" y="2655"/>
                    <a:pt x="1844" y="2655"/>
                    <a:pt x="1844" y="2655"/>
                  </a:cubicBezTo>
                  <a:cubicBezTo>
                    <a:pt x="1688" y="1811"/>
                    <a:pt x="1688" y="1811"/>
                    <a:pt x="1688" y="1811"/>
                  </a:cubicBezTo>
                  <a:cubicBezTo>
                    <a:pt x="657" y="1811"/>
                    <a:pt x="657" y="1811"/>
                    <a:pt x="657" y="1811"/>
                  </a:cubicBezTo>
                  <a:cubicBezTo>
                    <a:pt x="282" y="2655"/>
                    <a:pt x="282" y="2655"/>
                    <a:pt x="282" y="2655"/>
                  </a:cubicBezTo>
                  <a:cubicBezTo>
                    <a:pt x="0" y="2655"/>
                    <a:pt x="0" y="2655"/>
                    <a:pt x="0" y="2655"/>
                  </a:cubicBezTo>
                  <a:lnTo>
                    <a:pt x="1282" y="0"/>
                  </a:lnTo>
                  <a:close/>
                  <a:moveTo>
                    <a:pt x="1625" y="1561"/>
                  </a:moveTo>
                  <a:lnTo>
                    <a:pt x="1625" y="1561"/>
                  </a:lnTo>
                  <a:lnTo>
                    <a:pt x="1375" y="312"/>
                  </a:lnTo>
                  <a:cubicBezTo>
                    <a:pt x="813" y="1561"/>
                    <a:pt x="813" y="1561"/>
                    <a:pt x="813" y="1561"/>
                  </a:cubicBezTo>
                  <a:lnTo>
                    <a:pt x="1625" y="1561"/>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3" name="Freeform 37"/>
            <p:cNvSpPr>
              <a:spLocks noChangeArrowheads="1"/>
            </p:cNvSpPr>
            <p:nvPr/>
          </p:nvSpPr>
          <p:spPr bwMode="auto">
            <a:xfrm>
              <a:off x="7581237" y="4515644"/>
              <a:ext cx="693439" cy="955116"/>
            </a:xfrm>
            <a:custGeom>
              <a:avLst/>
              <a:gdLst>
                <a:gd name="T0" fmla="*/ 594 w 1938"/>
                <a:gd name="T1" fmla="*/ 1749 h 2656"/>
                <a:gd name="T2" fmla="*/ 0 w 1938"/>
                <a:gd name="T3" fmla="*/ 0 h 2656"/>
                <a:gd name="T4" fmla="*/ 312 w 1938"/>
                <a:gd name="T5" fmla="*/ 0 h 2656"/>
                <a:gd name="T6" fmla="*/ 781 w 1938"/>
                <a:gd name="T7" fmla="*/ 1436 h 2656"/>
                <a:gd name="T8" fmla="*/ 1625 w 1938"/>
                <a:gd name="T9" fmla="*/ 0 h 2656"/>
                <a:gd name="T10" fmla="*/ 1937 w 1938"/>
                <a:gd name="T11" fmla="*/ 0 h 2656"/>
                <a:gd name="T12" fmla="*/ 875 w 1938"/>
                <a:gd name="T13" fmla="*/ 1749 h 2656"/>
                <a:gd name="T14" fmla="*/ 750 w 1938"/>
                <a:gd name="T15" fmla="*/ 2655 h 2656"/>
                <a:gd name="T16" fmla="*/ 469 w 1938"/>
                <a:gd name="T17" fmla="*/ 2655 h 2656"/>
                <a:gd name="T18" fmla="*/ 594 w 1938"/>
                <a:gd name="T19" fmla="*/ 1749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8" h="2656">
                  <a:moveTo>
                    <a:pt x="594" y="1749"/>
                  </a:moveTo>
                  <a:lnTo>
                    <a:pt x="0" y="0"/>
                  </a:lnTo>
                  <a:lnTo>
                    <a:pt x="312" y="0"/>
                  </a:lnTo>
                  <a:lnTo>
                    <a:pt x="781" y="1436"/>
                  </a:lnTo>
                  <a:lnTo>
                    <a:pt x="1625" y="0"/>
                  </a:lnTo>
                  <a:lnTo>
                    <a:pt x="1937" y="0"/>
                  </a:lnTo>
                  <a:lnTo>
                    <a:pt x="875" y="1749"/>
                  </a:lnTo>
                  <a:lnTo>
                    <a:pt x="750" y="2655"/>
                  </a:lnTo>
                  <a:lnTo>
                    <a:pt x="469" y="2655"/>
                  </a:lnTo>
                  <a:lnTo>
                    <a:pt x="594" y="174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4" name="Freeform 38"/>
            <p:cNvSpPr>
              <a:spLocks noChangeArrowheads="1"/>
            </p:cNvSpPr>
            <p:nvPr/>
          </p:nvSpPr>
          <p:spPr bwMode="auto">
            <a:xfrm>
              <a:off x="7031894" y="4029075"/>
              <a:ext cx="1639031" cy="1946275"/>
            </a:xfrm>
            <a:custGeom>
              <a:avLst/>
              <a:gdLst>
                <a:gd name="T0" fmla="*/ 2968 w 4563"/>
                <a:gd name="T1" fmla="*/ 4374 h 5406"/>
                <a:gd name="T2" fmla="*/ 2968 w 4563"/>
                <a:gd name="T3" fmla="*/ 4374 h 5406"/>
                <a:gd name="T4" fmla="*/ 3906 w 4563"/>
                <a:gd name="T5" fmla="*/ 2718 h 5406"/>
                <a:gd name="T6" fmla="*/ 4375 w 4563"/>
                <a:gd name="T7" fmla="*/ 3093 h 5406"/>
                <a:gd name="T8" fmla="*/ 3437 w 4563"/>
                <a:gd name="T9" fmla="*/ 4624 h 5406"/>
                <a:gd name="T10" fmla="*/ 3343 w 4563"/>
                <a:gd name="T11" fmla="*/ 4749 h 5406"/>
                <a:gd name="T12" fmla="*/ 2718 w 4563"/>
                <a:gd name="T13" fmla="*/ 4593 h 5406"/>
                <a:gd name="T14" fmla="*/ 2968 w 4563"/>
                <a:gd name="T15" fmla="*/ 4374 h 5406"/>
                <a:gd name="T16" fmla="*/ 3343 w 4563"/>
                <a:gd name="T17" fmla="*/ 469 h 5406"/>
                <a:gd name="T18" fmla="*/ 3343 w 4563"/>
                <a:gd name="T19" fmla="*/ 469 h 5406"/>
                <a:gd name="T20" fmla="*/ 3843 w 4563"/>
                <a:gd name="T21" fmla="*/ 656 h 5406"/>
                <a:gd name="T22" fmla="*/ 4187 w 4563"/>
                <a:gd name="T23" fmla="*/ 1000 h 5406"/>
                <a:gd name="T24" fmla="*/ 4187 w 4563"/>
                <a:gd name="T25" fmla="*/ 1000 h 5406"/>
                <a:gd name="T26" fmla="*/ 3687 w 4563"/>
                <a:gd name="T27" fmla="*/ 344 h 5406"/>
                <a:gd name="T28" fmla="*/ 2968 w 4563"/>
                <a:gd name="T29" fmla="*/ 31 h 5406"/>
                <a:gd name="T30" fmla="*/ 3343 w 4563"/>
                <a:gd name="T31" fmla="*/ 469 h 5406"/>
                <a:gd name="T32" fmla="*/ 2031 w 4563"/>
                <a:gd name="T33" fmla="*/ 219 h 5406"/>
                <a:gd name="T34" fmla="*/ 2031 w 4563"/>
                <a:gd name="T35" fmla="*/ 219 h 5406"/>
                <a:gd name="T36" fmla="*/ 1625 w 4563"/>
                <a:gd name="T37" fmla="*/ 469 h 5406"/>
                <a:gd name="T38" fmla="*/ 1937 w 4563"/>
                <a:gd name="T39" fmla="*/ 750 h 5406"/>
                <a:gd name="T40" fmla="*/ 2375 w 4563"/>
                <a:gd name="T41" fmla="*/ 531 h 5406"/>
                <a:gd name="T42" fmla="*/ 2031 w 4563"/>
                <a:gd name="T43" fmla="*/ 219 h 5406"/>
                <a:gd name="T44" fmla="*/ 3187 w 4563"/>
                <a:gd name="T45" fmla="*/ 438 h 5406"/>
                <a:gd name="T46" fmla="*/ 3187 w 4563"/>
                <a:gd name="T47" fmla="*/ 438 h 5406"/>
                <a:gd name="T48" fmla="*/ 2812 w 4563"/>
                <a:gd name="T49" fmla="*/ 0 h 5406"/>
                <a:gd name="T50" fmla="*/ 2218 w 4563"/>
                <a:gd name="T51" fmla="*/ 156 h 5406"/>
                <a:gd name="T52" fmla="*/ 2218 w 4563"/>
                <a:gd name="T53" fmla="*/ 156 h 5406"/>
                <a:gd name="T54" fmla="*/ 2562 w 4563"/>
                <a:gd name="T55" fmla="*/ 469 h 5406"/>
                <a:gd name="T56" fmla="*/ 3187 w 4563"/>
                <a:gd name="T57" fmla="*/ 438 h 5406"/>
                <a:gd name="T58" fmla="*/ 1156 w 4563"/>
                <a:gd name="T59" fmla="*/ 844 h 5406"/>
                <a:gd name="T60" fmla="*/ 1156 w 4563"/>
                <a:gd name="T61" fmla="*/ 844 h 5406"/>
                <a:gd name="T62" fmla="*/ 1500 w 4563"/>
                <a:gd name="T63" fmla="*/ 1094 h 5406"/>
                <a:gd name="T64" fmla="*/ 1781 w 4563"/>
                <a:gd name="T65" fmla="*/ 875 h 5406"/>
                <a:gd name="T66" fmla="*/ 1468 w 4563"/>
                <a:gd name="T67" fmla="*/ 594 h 5406"/>
                <a:gd name="T68" fmla="*/ 1156 w 4563"/>
                <a:gd name="T69" fmla="*/ 844 h 5406"/>
                <a:gd name="T70" fmla="*/ 4375 w 4563"/>
                <a:gd name="T71" fmla="*/ 1313 h 5406"/>
                <a:gd name="T72" fmla="*/ 4375 w 4563"/>
                <a:gd name="T73" fmla="*/ 1313 h 5406"/>
                <a:gd name="T74" fmla="*/ 3843 w 4563"/>
                <a:gd name="T75" fmla="*/ 719 h 5406"/>
                <a:gd name="T76" fmla="*/ 3843 w 4563"/>
                <a:gd name="T77" fmla="*/ 719 h 5406"/>
                <a:gd name="T78" fmla="*/ 4031 w 4563"/>
                <a:gd name="T79" fmla="*/ 2219 h 5406"/>
                <a:gd name="T80" fmla="*/ 4468 w 4563"/>
                <a:gd name="T81" fmla="*/ 2656 h 5406"/>
                <a:gd name="T82" fmla="*/ 4375 w 4563"/>
                <a:gd name="T83" fmla="*/ 1313 h 5406"/>
                <a:gd name="T84" fmla="*/ 2375 w 4563"/>
                <a:gd name="T85" fmla="*/ 4874 h 5406"/>
                <a:gd name="T86" fmla="*/ 2375 w 4563"/>
                <a:gd name="T87" fmla="*/ 4874 h 5406"/>
                <a:gd name="T88" fmla="*/ 1406 w 4563"/>
                <a:gd name="T89" fmla="*/ 5249 h 5406"/>
                <a:gd name="T90" fmla="*/ 656 w 4563"/>
                <a:gd name="T91" fmla="*/ 5187 h 5406"/>
                <a:gd name="T92" fmla="*/ 656 w 4563"/>
                <a:gd name="T93" fmla="*/ 5187 h 5406"/>
                <a:gd name="T94" fmla="*/ 1250 w 4563"/>
                <a:gd name="T95" fmla="*/ 5343 h 5406"/>
                <a:gd name="T96" fmla="*/ 1843 w 4563"/>
                <a:gd name="T97" fmla="*/ 5405 h 5406"/>
                <a:gd name="T98" fmla="*/ 3031 w 4563"/>
                <a:gd name="T99" fmla="*/ 4999 h 5406"/>
                <a:gd name="T100" fmla="*/ 2375 w 4563"/>
                <a:gd name="T101" fmla="*/ 4874 h 5406"/>
                <a:gd name="T102" fmla="*/ 1156 w 4563"/>
                <a:gd name="T103" fmla="*/ 5155 h 5406"/>
                <a:gd name="T104" fmla="*/ 1156 w 4563"/>
                <a:gd name="T105" fmla="*/ 5155 h 5406"/>
                <a:gd name="T106" fmla="*/ 687 w 4563"/>
                <a:gd name="T107" fmla="*/ 4749 h 5406"/>
                <a:gd name="T108" fmla="*/ 500 w 4563"/>
                <a:gd name="T109" fmla="*/ 4343 h 5406"/>
                <a:gd name="T110" fmla="*/ 0 w 4563"/>
                <a:gd name="T111" fmla="*/ 4249 h 5406"/>
                <a:gd name="T112" fmla="*/ 250 w 4563"/>
                <a:gd name="T113" fmla="*/ 4780 h 5406"/>
                <a:gd name="T114" fmla="*/ 500 w 4563"/>
                <a:gd name="T115" fmla="*/ 5093 h 5406"/>
                <a:gd name="T116" fmla="*/ 1156 w 4563"/>
                <a:gd name="T117" fmla="*/ 5155 h 5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63" h="5406">
                  <a:moveTo>
                    <a:pt x="2968" y="4374"/>
                  </a:moveTo>
                  <a:lnTo>
                    <a:pt x="2968" y="4374"/>
                  </a:lnTo>
                  <a:cubicBezTo>
                    <a:pt x="3406" y="3874"/>
                    <a:pt x="3718" y="3312"/>
                    <a:pt x="3906" y="2718"/>
                  </a:cubicBezTo>
                  <a:cubicBezTo>
                    <a:pt x="4375" y="3093"/>
                    <a:pt x="4375" y="3093"/>
                    <a:pt x="4375" y="3093"/>
                  </a:cubicBezTo>
                  <a:cubicBezTo>
                    <a:pt x="4187" y="3655"/>
                    <a:pt x="3875" y="4187"/>
                    <a:pt x="3437" y="4624"/>
                  </a:cubicBezTo>
                  <a:cubicBezTo>
                    <a:pt x="3406" y="4655"/>
                    <a:pt x="3375" y="4718"/>
                    <a:pt x="3343" y="4749"/>
                  </a:cubicBezTo>
                  <a:cubicBezTo>
                    <a:pt x="2718" y="4593"/>
                    <a:pt x="2718" y="4593"/>
                    <a:pt x="2718" y="4593"/>
                  </a:cubicBezTo>
                  <a:cubicBezTo>
                    <a:pt x="2812" y="4530"/>
                    <a:pt x="2875" y="4437"/>
                    <a:pt x="2968" y="4374"/>
                  </a:cubicBezTo>
                  <a:close/>
                  <a:moveTo>
                    <a:pt x="3343" y="469"/>
                  </a:moveTo>
                  <a:lnTo>
                    <a:pt x="3343" y="469"/>
                  </a:lnTo>
                  <a:cubicBezTo>
                    <a:pt x="3500" y="500"/>
                    <a:pt x="3656" y="531"/>
                    <a:pt x="3843" y="656"/>
                  </a:cubicBezTo>
                  <a:cubicBezTo>
                    <a:pt x="3968" y="719"/>
                    <a:pt x="4062" y="844"/>
                    <a:pt x="4187" y="1000"/>
                  </a:cubicBezTo>
                  <a:lnTo>
                    <a:pt x="4187" y="1000"/>
                  </a:lnTo>
                  <a:cubicBezTo>
                    <a:pt x="4062" y="813"/>
                    <a:pt x="3875" y="563"/>
                    <a:pt x="3687" y="344"/>
                  </a:cubicBezTo>
                  <a:cubicBezTo>
                    <a:pt x="3500" y="156"/>
                    <a:pt x="3281" y="63"/>
                    <a:pt x="2968" y="31"/>
                  </a:cubicBezTo>
                  <a:lnTo>
                    <a:pt x="3343" y="469"/>
                  </a:lnTo>
                  <a:close/>
                  <a:moveTo>
                    <a:pt x="2031" y="219"/>
                  </a:moveTo>
                  <a:lnTo>
                    <a:pt x="2031" y="219"/>
                  </a:lnTo>
                  <a:cubicBezTo>
                    <a:pt x="1875" y="281"/>
                    <a:pt x="1750" y="375"/>
                    <a:pt x="1625" y="469"/>
                  </a:cubicBezTo>
                  <a:cubicBezTo>
                    <a:pt x="1937" y="750"/>
                    <a:pt x="1937" y="750"/>
                    <a:pt x="1937" y="750"/>
                  </a:cubicBezTo>
                  <a:cubicBezTo>
                    <a:pt x="2093" y="656"/>
                    <a:pt x="2218" y="594"/>
                    <a:pt x="2375" y="531"/>
                  </a:cubicBezTo>
                  <a:lnTo>
                    <a:pt x="2031" y="219"/>
                  </a:lnTo>
                  <a:close/>
                  <a:moveTo>
                    <a:pt x="3187" y="438"/>
                  </a:moveTo>
                  <a:lnTo>
                    <a:pt x="3187" y="438"/>
                  </a:lnTo>
                  <a:cubicBezTo>
                    <a:pt x="2812" y="0"/>
                    <a:pt x="2812" y="0"/>
                    <a:pt x="2812" y="0"/>
                  </a:cubicBezTo>
                  <a:cubicBezTo>
                    <a:pt x="2625" y="31"/>
                    <a:pt x="2406" y="63"/>
                    <a:pt x="2218" y="156"/>
                  </a:cubicBezTo>
                  <a:lnTo>
                    <a:pt x="2218" y="156"/>
                  </a:lnTo>
                  <a:cubicBezTo>
                    <a:pt x="2562" y="469"/>
                    <a:pt x="2562" y="469"/>
                    <a:pt x="2562" y="469"/>
                  </a:cubicBezTo>
                  <a:cubicBezTo>
                    <a:pt x="2781" y="438"/>
                    <a:pt x="3000" y="406"/>
                    <a:pt x="3187" y="438"/>
                  </a:cubicBezTo>
                  <a:close/>
                  <a:moveTo>
                    <a:pt x="1156" y="844"/>
                  </a:moveTo>
                  <a:lnTo>
                    <a:pt x="1156" y="844"/>
                  </a:lnTo>
                  <a:cubicBezTo>
                    <a:pt x="1500" y="1094"/>
                    <a:pt x="1500" y="1094"/>
                    <a:pt x="1500" y="1094"/>
                  </a:cubicBezTo>
                  <a:cubicBezTo>
                    <a:pt x="1593" y="1000"/>
                    <a:pt x="1687" y="938"/>
                    <a:pt x="1781" y="875"/>
                  </a:cubicBezTo>
                  <a:cubicBezTo>
                    <a:pt x="1468" y="594"/>
                    <a:pt x="1468" y="594"/>
                    <a:pt x="1468" y="594"/>
                  </a:cubicBezTo>
                  <a:cubicBezTo>
                    <a:pt x="1375" y="688"/>
                    <a:pt x="1250" y="750"/>
                    <a:pt x="1156" y="844"/>
                  </a:cubicBezTo>
                  <a:close/>
                  <a:moveTo>
                    <a:pt x="4375" y="1313"/>
                  </a:moveTo>
                  <a:lnTo>
                    <a:pt x="4375" y="1313"/>
                  </a:lnTo>
                  <a:cubicBezTo>
                    <a:pt x="4375" y="1313"/>
                    <a:pt x="3937" y="844"/>
                    <a:pt x="3843" y="719"/>
                  </a:cubicBezTo>
                  <a:lnTo>
                    <a:pt x="3843" y="719"/>
                  </a:lnTo>
                  <a:cubicBezTo>
                    <a:pt x="4062" y="1125"/>
                    <a:pt x="4125" y="1656"/>
                    <a:pt x="4031" y="2219"/>
                  </a:cubicBezTo>
                  <a:cubicBezTo>
                    <a:pt x="4468" y="2656"/>
                    <a:pt x="4468" y="2656"/>
                    <a:pt x="4468" y="2656"/>
                  </a:cubicBezTo>
                  <a:cubicBezTo>
                    <a:pt x="4562" y="2188"/>
                    <a:pt x="4531" y="1719"/>
                    <a:pt x="4375" y="1313"/>
                  </a:cubicBezTo>
                  <a:close/>
                  <a:moveTo>
                    <a:pt x="2375" y="4874"/>
                  </a:moveTo>
                  <a:lnTo>
                    <a:pt x="2375" y="4874"/>
                  </a:lnTo>
                  <a:cubicBezTo>
                    <a:pt x="2062" y="5093"/>
                    <a:pt x="1718" y="5218"/>
                    <a:pt x="1406" y="5249"/>
                  </a:cubicBezTo>
                  <a:cubicBezTo>
                    <a:pt x="656" y="5187"/>
                    <a:pt x="656" y="5187"/>
                    <a:pt x="656" y="5187"/>
                  </a:cubicBezTo>
                  <a:lnTo>
                    <a:pt x="656" y="5187"/>
                  </a:lnTo>
                  <a:cubicBezTo>
                    <a:pt x="718" y="5218"/>
                    <a:pt x="968" y="5312"/>
                    <a:pt x="1250" y="5343"/>
                  </a:cubicBezTo>
                  <a:cubicBezTo>
                    <a:pt x="1437" y="5374"/>
                    <a:pt x="1625" y="5405"/>
                    <a:pt x="1843" y="5405"/>
                  </a:cubicBezTo>
                  <a:cubicBezTo>
                    <a:pt x="2187" y="5405"/>
                    <a:pt x="2593" y="5280"/>
                    <a:pt x="3031" y="4999"/>
                  </a:cubicBezTo>
                  <a:lnTo>
                    <a:pt x="2375" y="4874"/>
                  </a:lnTo>
                  <a:close/>
                  <a:moveTo>
                    <a:pt x="1156" y="5155"/>
                  </a:moveTo>
                  <a:lnTo>
                    <a:pt x="1156" y="5155"/>
                  </a:lnTo>
                  <a:cubicBezTo>
                    <a:pt x="968" y="5062"/>
                    <a:pt x="812" y="4937"/>
                    <a:pt x="687" y="4749"/>
                  </a:cubicBezTo>
                  <a:cubicBezTo>
                    <a:pt x="625" y="4624"/>
                    <a:pt x="531" y="4499"/>
                    <a:pt x="500" y="4343"/>
                  </a:cubicBezTo>
                  <a:cubicBezTo>
                    <a:pt x="0" y="4249"/>
                    <a:pt x="0" y="4249"/>
                    <a:pt x="0" y="4249"/>
                  </a:cubicBezTo>
                  <a:cubicBezTo>
                    <a:pt x="62" y="4437"/>
                    <a:pt x="125" y="4624"/>
                    <a:pt x="250" y="4780"/>
                  </a:cubicBezTo>
                  <a:cubicBezTo>
                    <a:pt x="312" y="4905"/>
                    <a:pt x="406" y="4999"/>
                    <a:pt x="500" y="5093"/>
                  </a:cubicBezTo>
                  <a:cubicBezTo>
                    <a:pt x="1156" y="5155"/>
                    <a:pt x="1156" y="5155"/>
                    <a:pt x="1156" y="5155"/>
                  </a:cubicBez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Tree>
    <p:extLst>
      <p:ext uri="{BB962C8B-B14F-4D97-AF65-F5344CB8AC3E}">
        <p14:creationId xmlns:p14="http://schemas.microsoft.com/office/powerpoint/2010/main" val="1696748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5737860"/>
            <a:ext cx="9906000" cy="1158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hasCustomPrompt="1"/>
          </p:nvPr>
        </p:nvSpPr>
        <p:spPr>
          <a:xfrm>
            <a:off x="485775" y="1265238"/>
            <a:ext cx="7161083" cy="1600428"/>
          </a:xfrm>
          <a:effectLst/>
        </p:spPr>
        <p:txBody>
          <a:bodyPr>
            <a:noAutofit/>
          </a:bodyPr>
          <a:lstStyle>
            <a:lvl1pPr algn="l">
              <a:defRPr sz="4000" b="1" i="1" cap="none">
                <a:solidFill>
                  <a:srgbClr val="1F497D"/>
                </a:solidFill>
                <a:latin typeface="Calibri"/>
                <a:cs typeface="Calibri"/>
              </a:defRPr>
            </a:lvl1pPr>
          </a:lstStyle>
          <a:p>
            <a:r>
              <a:rPr lang="en-AU" dirty="0"/>
              <a:t>This is a large heading to be used on a plain cover page.</a:t>
            </a:r>
            <a:endParaRPr lang="en-US" dirty="0"/>
          </a:p>
        </p:txBody>
      </p:sp>
      <p:sp>
        <p:nvSpPr>
          <p:cNvPr id="3" name="Subtitle 2"/>
          <p:cNvSpPr>
            <a:spLocks noGrp="1"/>
          </p:cNvSpPr>
          <p:nvPr>
            <p:ph type="subTitle" idx="1" hasCustomPrompt="1"/>
          </p:nvPr>
        </p:nvSpPr>
        <p:spPr>
          <a:xfrm>
            <a:off x="485775" y="3073059"/>
            <a:ext cx="7161083" cy="1127710"/>
          </a:xfrm>
          <a:effectLst/>
        </p:spPr>
        <p:txBody>
          <a:bodyPr anchor="t">
            <a:noAutofit/>
          </a:bodyPr>
          <a:lstStyle>
            <a:lvl1pPr marL="0" indent="0" algn="l">
              <a:buNone/>
              <a:defRPr sz="3000" b="0" i="1" baseline="0">
                <a:solidFill>
                  <a:schemeClr val="accent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This is a subhead, </a:t>
            </a:r>
            <a:r>
              <a:rPr lang="en-AU" dirty="0" err="1"/>
              <a:t>lorem</a:t>
            </a:r>
            <a:r>
              <a:rPr lang="en-AU" dirty="0"/>
              <a:t> </a:t>
            </a:r>
            <a:r>
              <a:rPr lang="en-AU" dirty="0" err="1"/>
              <a:t>ipsum</a:t>
            </a:r>
            <a:r>
              <a:rPr lang="en-AU" dirty="0"/>
              <a:t> </a:t>
            </a:r>
            <a:r>
              <a:rPr lang="en-AU" dirty="0" err="1"/>
              <a:t>dolor</a:t>
            </a:r>
            <a:r>
              <a:rPr lang="en-AU" dirty="0"/>
              <a:t> </a:t>
            </a:r>
            <a:br>
              <a:rPr lang="en-AU" dirty="0"/>
            </a:br>
            <a:r>
              <a:rPr lang="en-AU" dirty="0"/>
              <a:t>sit </a:t>
            </a:r>
            <a:r>
              <a:rPr lang="en-AU" dirty="0" err="1"/>
              <a:t>amet</a:t>
            </a:r>
            <a:r>
              <a:rPr lang="en-AU" dirty="0"/>
              <a:t> </a:t>
            </a:r>
            <a:r>
              <a:rPr lang="en-AU" dirty="0" err="1"/>
              <a:t>Sed</a:t>
            </a:r>
            <a:r>
              <a:rPr lang="en-AU" dirty="0"/>
              <a:t> </a:t>
            </a:r>
            <a:r>
              <a:rPr lang="en-AU" dirty="0" err="1"/>
              <a:t>ut</a:t>
            </a:r>
            <a:r>
              <a:rPr lang="en-AU" dirty="0"/>
              <a:t> </a:t>
            </a:r>
            <a:r>
              <a:rPr lang="en-AU" dirty="0" err="1"/>
              <a:t>perspiciatis</a:t>
            </a:r>
            <a:r>
              <a:rPr lang="en-AU" dirty="0"/>
              <a:t> </a:t>
            </a:r>
            <a:r>
              <a:rPr lang="en-AU" dirty="0" err="1"/>
              <a:t>unde</a:t>
            </a:r>
            <a:r>
              <a:rPr lang="en-AU" dirty="0"/>
              <a:t> </a:t>
            </a:r>
            <a:r>
              <a:rPr lang="en-AU" dirty="0" err="1"/>
              <a:t>omnis</a:t>
            </a:r>
            <a:r>
              <a:rPr lang="en-AU" dirty="0"/>
              <a:t>.</a:t>
            </a:r>
          </a:p>
        </p:txBody>
      </p:sp>
      <p:grpSp>
        <p:nvGrpSpPr>
          <p:cNvPr id="75" name="Group 32"/>
          <p:cNvGrpSpPr>
            <a:grpSpLocks/>
          </p:cNvGrpSpPr>
          <p:nvPr userDrawn="1"/>
        </p:nvGrpSpPr>
        <p:grpSpPr bwMode="auto">
          <a:xfrm>
            <a:off x="7383079" y="6106160"/>
            <a:ext cx="1955391" cy="483116"/>
            <a:chOff x="1403350" y="4029075"/>
            <a:chExt cx="7267575" cy="1946275"/>
          </a:xfrm>
        </p:grpSpPr>
        <p:sp>
          <p:nvSpPr>
            <p:cNvPr id="76" name="Freeform 20"/>
            <p:cNvSpPr>
              <a:spLocks noChangeArrowheads="1"/>
            </p:cNvSpPr>
            <p:nvPr/>
          </p:nvSpPr>
          <p:spPr bwMode="auto">
            <a:xfrm>
              <a:off x="1403350" y="4488609"/>
              <a:ext cx="774487" cy="991159"/>
            </a:xfrm>
            <a:custGeom>
              <a:avLst/>
              <a:gdLst>
                <a:gd name="T0" fmla="*/ 219 w 2158"/>
                <a:gd name="T1" fmla="*/ 844 h 2750"/>
                <a:gd name="T2" fmla="*/ 219 w 2158"/>
                <a:gd name="T3" fmla="*/ 844 h 2750"/>
                <a:gd name="T4" fmla="*/ 1282 w 2158"/>
                <a:gd name="T5" fmla="*/ 0 h 2750"/>
                <a:gd name="T6" fmla="*/ 2126 w 2158"/>
                <a:gd name="T7" fmla="*/ 750 h 2750"/>
                <a:gd name="T8" fmla="*/ 2063 w 2158"/>
                <a:gd name="T9" fmla="*/ 969 h 2750"/>
                <a:gd name="T10" fmla="*/ 1563 w 2158"/>
                <a:gd name="T11" fmla="*/ 969 h 2750"/>
                <a:gd name="T12" fmla="*/ 1594 w 2158"/>
                <a:gd name="T13" fmla="*/ 813 h 2750"/>
                <a:gd name="T14" fmla="*/ 1219 w 2158"/>
                <a:gd name="T15" fmla="*/ 438 h 2750"/>
                <a:gd name="T16" fmla="*/ 719 w 2158"/>
                <a:gd name="T17" fmla="*/ 907 h 2750"/>
                <a:gd name="T18" fmla="*/ 594 w 2158"/>
                <a:gd name="T19" fmla="*/ 1843 h 2750"/>
                <a:gd name="T20" fmla="*/ 969 w 2158"/>
                <a:gd name="T21" fmla="*/ 2312 h 2750"/>
                <a:gd name="T22" fmla="*/ 1438 w 2158"/>
                <a:gd name="T23" fmla="*/ 1937 h 2750"/>
                <a:gd name="T24" fmla="*/ 1438 w 2158"/>
                <a:gd name="T25" fmla="*/ 1749 h 2750"/>
                <a:gd name="T26" fmla="*/ 1969 w 2158"/>
                <a:gd name="T27" fmla="*/ 1749 h 2750"/>
                <a:gd name="T28" fmla="*/ 1938 w 2158"/>
                <a:gd name="T29" fmla="*/ 1999 h 2750"/>
                <a:gd name="T30" fmla="*/ 907 w 2158"/>
                <a:gd name="T31" fmla="*/ 2749 h 2750"/>
                <a:gd name="T32" fmla="*/ 63 w 2158"/>
                <a:gd name="T33" fmla="*/ 1906 h 2750"/>
                <a:gd name="T34" fmla="*/ 219 w 2158"/>
                <a:gd name="T35" fmla="*/ 844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8" h="2750">
                  <a:moveTo>
                    <a:pt x="219" y="844"/>
                  </a:moveTo>
                  <a:lnTo>
                    <a:pt x="219" y="844"/>
                  </a:lnTo>
                  <a:cubicBezTo>
                    <a:pt x="282" y="344"/>
                    <a:pt x="719" y="0"/>
                    <a:pt x="1282" y="0"/>
                  </a:cubicBezTo>
                  <a:cubicBezTo>
                    <a:pt x="1844" y="0"/>
                    <a:pt x="2157" y="313"/>
                    <a:pt x="2126" y="750"/>
                  </a:cubicBezTo>
                  <a:cubicBezTo>
                    <a:pt x="2063" y="969"/>
                    <a:pt x="2063" y="969"/>
                    <a:pt x="2063" y="969"/>
                  </a:cubicBezTo>
                  <a:cubicBezTo>
                    <a:pt x="1563" y="969"/>
                    <a:pt x="1563" y="969"/>
                    <a:pt x="1563" y="969"/>
                  </a:cubicBezTo>
                  <a:cubicBezTo>
                    <a:pt x="1594" y="813"/>
                    <a:pt x="1594" y="813"/>
                    <a:pt x="1594" y="813"/>
                  </a:cubicBezTo>
                  <a:cubicBezTo>
                    <a:pt x="1626" y="563"/>
                    <a:pt x="1469" y="438"/>
                    <a:pt x="1219" y="438"/>
                  </a:cubicBezTo>
                  <a:cubicBezTo>
                    <a:pt x="969" y="438"/>
                    <a:pt x="782" y="594"/>
                    <a:pt x="719" y="907"/>
                  </a:cubicBezTo>
                  <a:cubicBezTo>
                    <a:pt x="594" y="1843"/>
                    <a:pt x="594" y="1843"/>
                    <a:pt x="594" y="1843"/>
                  </a:cubicBezTo>
                  <a:cubicBezTo>
                    <a:pt x="563" y="2156"/>
                    <a:pt x="719" y="2312"/>
                    <a:pt x="969" y="2312"/>
                  </a:cubicBezTo>
                  <a:cubicBezTo>
                    <a:pt x="1188" y="2312"/>
                    <a:pt x="1376" y="2187"/>
                    <a:pt x="1438" y="1937"/>
                  </a:cubicBezTo>
                  <a:cubicBezTo>
                    <a:pt x="1438" y="1749"/>
                    <a:pt x="1438" y="1749"/>
                    <a:pt x="1438" y="1749"/>
                  </a:cubicBezTo>
                  <a:cubicBezTo>
                    <a:pt x="1969" y="1749"/>
                    <a:pt x="1969" y="1749"/>
                    <a:pt x="1969" y="1749"/>
                  </a:cubicBezTo>
                  <a:cubicBezTo>
                    <a:pt x="1938" y="1999"/>
                    <a:pt x="1938" y="1999"/>
                    <a:pt x="1938" y="1999"/>
                  </a:cubicBezTo>
                  <a:cubicBezTo>
                    <a:pt x="1876" y="2437"/>
                    <a:pt x="1438" y="2749"/>
                    <a:pt x="907" y="2749"/>
                  </a:cubicBezTo>
                  <a:cubicBezTo>
                    <a:pt x="344" y="2749"/>
                    <a:pt x="0" y="2406"/>
                    <a:pt x="63" y="1906"/>
                  </a:cubicBezTo>
                  <a:lnTo>
                    <a:pt x="219" y="844"/>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 name="Freeform 21"/>
            <p:cNvSpPr>
              <a:spLocks noChangeArrowheads="1"/>
            </p:cNvSpPr>
            <p:nvPr/>
          </p:nvSpPr>
          <p:spPr bwMode="auto">
            <a:xfrm>
              <a:off x="2123803" y="4515644"/>
              <a:ext cx="594374" cy="955116"/>
            </a:xfrm>
            <a:custGeom>
              <a:avLst/>
              <a:gdLst>
                <a:gd name="T0" fmla="*/ 375 w 1657"/>
                <a:gd name="T1" fmla="*/ 0 h 2656"/>
                <a:gd name="T2" fmla="*/ 875 w 1657"/>
                <a:gd name="T3" fmla="*/ 0 h 2656"/>
                <a:gd name="T4" fmla="*/ 562 w 1657"/>
                <a:gd name="T5" fmla="*/ 2217 h 2656"/>
                <a:gd name="T6" fmla="*/ 1656 w 1657"/>
                <a:gd name="T7" fmla="*/ 2217 h 2656"/>
                <a:gd name="T8" fmla="*/ 1593 w 1657"/>
                <a:gd name="T9" fmla="*/ 2655 h 2656"/>
                <a:gd name="T10" fmla="*/ 0 w 1657"/>
                <a:gd name="T11" fmla="*/ 2655 h 2656"/>
                <a:gd name="T12" fmla="*/ 375 w 1657"/>
                <a:gd name="T13" fmla="*/ 0 h 2656"/>
              </a:gdLst>
              <a:ahLst/>
              <a:cxnLst>
                <a:cxn ang="0">
                  <a:pos x="T0" y="T1"/>
                </a:cxn>
                <a:cxn ang="0">
                  <a:pos x="T2" y="T3"/>
                </a:cxn>
                <a:cxn ang="0">
                  <a:pos x="T4" y="T5"/>
                </a:cxn>
                <a:cxn ang="0">
                  <a:pos x="T6" y="T7"/>
                </a:cxn>
                <a:cxn ang="0">
                  <a:pos x="T8" y="T9"/>
                </a:cxn>
                <a:cxn ang="0">
                  <a:pos x="T10" y="T11"/>
                </a:cxn>
                <a:cxn ang="0">
                  <a:pos x="T12" y="T13"/>
                </a:cxn>
              </a:cxnLst>
              <a:rect l="0" t="0" r="r" b="b"/>
              <a:pathLst>
                <a:path w="1657" h="2656">
                  <a:moveTo>
                    <a:pt x="375" y="0"/>
                  </a:moveTo>
                  <a:lnTo>
                    <a:pt x="875" y="0"/>
                  </a:lnTo>
                  <a:lnTo>
                    <a:pt x="562" y="2217"/>
                  </a:lnTo>
                  <a:lnTo>
                    <a:pt x="1656" y="2217"/>
                  </a:lnTo>
                  <a:lnTo>
                    <a:pt x="1593"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8" name="Freeform 22"/>
            <p:cNvSpPr>
              <a:spLocks noChangeArrowheads="1"/>
            </p:cNvSpPr>
            <p:nvPr/>
          </p:nvSpPr>
          <p:spPr bwMode="auto">
            <a:xfrm>
              <a:off x="2718177" y="4515644"/>
              <a:ext cx="720453" cy="955116"/>
            </a:xfrm>
            <a:custGeom>
              <a:avLst/>
              <a:gdLst>
                <a:gd name="T0" fmla="*/ 375 w 2001"/>
                <a:gd name="T1" fmla="*/ 0 h 2656"/>
                <a:gd name="T2" fmla="*/ 2000 w 2001"/>
                <a:gd name="T3" fmla="*/ 0 h 2656"/>
                <a:gd name="T4" fmla="*/ 1937 w 2001"/>
                <a:gd name="T5" fmla="*/ 406 h 2656"/>
                <a:gd name="T6" fmla="*/ 844 w 2001"/>
                <a:gd name="T7" fmla="*/ 406 h 2656"/>
                <a:gd name="T8" fmla="*/ 750 w 2001"/>
                <a:gd name="T9" fmla="*/ 1125 h 2656"/>
                <a:gd name="T10" fmla="*/ 1656 w 2001"/>
                <a:gd name="T11" fmla="*/ 1125 h 2656"/>
                <a:gd name="T12" fmla="*/ 1594 w 2001"/>
                <a:gd name="T13" fmla="*/ 1561 h 2656"/>
                <a:gd name="T14" fmla="*/ 687 w 2001"/>
                <a:gd name="T15" fmla="*/ 1561 h 2656"/>
                <a:gd name="T16" fmla="*/ 594 w 2001"/>
                <a:gd name="T17" fmla="*/ 2217 h 2656"/>
                <a:gd name="T18" fmla="*/ 1719 w 2001"/>
                <a:gd name="T19" fmla="*/ 2217 h 2656"/>
                <a:gd name="T20" fmla="*/ 1656 w 2001"/>
                <a:gd name="T21" fmla="*/ 2655 h 2656"/>
                <a:gd name="T22" fmla="*/ 0 w 2001"/>
                <a:gd name="T23" fmla="*/ 2655 h 2656"/>
                <a:gd name="T24" fmla="*/ 375 w 2001"/>
                <a:gd name="T25"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1" h="2656">
                  <a:moveTo>
                    <a:pt x="375" y="0"/>
                  </a:moveTo>
                  <a:lnTo>
                    <a:pt x="2000" y="0"/>
                  </a:lnTo>
                  <a:lnTo>
                    <a:pt x="1937" y="406"/>
                  </a:lnTo>
                  <a:lnTo>
                    <a:pt x="844" y="406"/>
                  </a:lnTo>
                  <a:lnTo>
                    <a:pt x="750" y="1125"/>
                  </a:lnTo>
                  <a:lnTo>
                    <a:pt x="1656" y="1125"/>
                  </a:lnTo>
                  <a:lnTo>
                    <a:pt x="1594" y="1561"/>
                  </a:lnTo>
                  <a:lnTo>
                    <a:pt x="687" y="1561"/>
                  </a:lnTo>
                  <a:lnTo>
                    <a:pt x="594" y="2217"/>
                  </a:lnTo>
                  <a:lnTo>
                    <a:pt x="1719" y="2217"/>
                  </a:lnTo>
                  <a:lnTo>
                    <a:pt x="1656"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9" name="Freeform 23"/>
            <p:cNvSpPr>
              <a:spLocks noChangeArrowheads="1"/>
            </p:cNvSpPr>
            <p:nvPr/>
          </p:nvSpPr>
          <p:spPr bwMode="auto">
            <a:xfrm>
              <a:off x="3339571" y="4515644"/>
              <a:ext cx="828521" cy="955116"/>
            </a:xfrm>
            <a:custGeom>
              <a:avLst/>
              <a:gdLst>
                <a:gd name="T0" fmla="*/ 1281 w 2313"/>
                <a:gd name="T1" fmla="*/ 0 h 2656"/>
                <a:gd name="T2" fmla="*/ 1281 w 2313"/>
                <a:gd name="T3" fmla="*/ 0 h 2656"/>
                <a:gd name="T4" fmla="*/ 1750 w 2313"/>
                <a:gd name="T5" fmla="*/ 0 h 2656"/>
                <a:gd name="T6" fmla="*/ 2312 w 2313"/>
                <a:gd name="T7" fmla="*/ 2655 h 2656"/>
                <a:gd name="T8" fmla="*/ 1781 w 2313"/>
                <a:gd name="T9" fmla="*/ 2655 h 2656"/>
                <a:gd name="T10" fmla="*/ 1656 w 2313"/>
                <a:gd name="T11" fmla="*/ 1999 h 2656"/>
                <a:gd name="T12" fmla="*/ 812 w 2313"/>
                <a:gd name="T13" fmla="*/ 1999 h 2656"/>
                <a:gd name="T14" fmla="*/ 531 w 2313"/>
                <a:gd name="T15" fmla="*/ 2655 h 2656"/>
                <a:gd name="T16" fmla="*/ 0 w 2313"/>
                <a:gd name="T17" fmla="*/ 2655 h 2656"/>
                <a:gd name="T18" fmla="*/ 1281 w 2313"/>
                <a:gd name="T19" fmla="*/ 0 h 2656"/>
                <a:gd name="T20" fmla="*/ 1593 w 2313"/>
                <a:gd name="T21" fmla="*/ 1593 h 2656"/>
                <a:gd name="T22" fmla="*/ 1593 w 2313"/>
                <a:gd name="T23" fmla="*/ 1593 h 2656"/>
                <a:gd name="T24" fmla="*/ 1437 w 2313"/>
                <a:gd name="T25" fmla="*/ 625 h 2656"/>
                <a:gd name="T26" fmla="*/ 1000 w 2313"/>
                <a:gd name="T27" fmla="*/ 1593 h 2656"/>
                <a:gd name="T28" fmla="*/ 1593 w 2313"/>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3" h="2656">
                  <a:moveTo>
                    <a:pt x="1281" y="0"/>
                  </a:moveTo>
                  <a:lnTo>
                    <a:pt x="1281" y="0"/>
                  </a:lnTo>
                  <a:cubicBezTo>
                    <a:pt x="1750" y="0"/>
                    <a:pt x="1750" y="0"/>
                    <a:pt x="1750" y="0"/>
                  </a:cubicBezTo>
                  <a:cubicBezTo>
                    <a:pt x="2312" y="2655"/>
                    <a:pt x="2312" y="2655"/>
                    <a:pt x="2312" y="2655"/>
                  </a:cubicBezTo>
                  <a:cubicBezTo>
                    <a:pt x="1781" y="2655"/>
                    <a:pt x="1781" y="2655"/>
                    <a:pt x="1781" y="2655"/>
                  </a:cubicBezTo>
                  <a:cubicBezTo>
                    <a:pt x="1656" y="1999"/>
                    <a:pt x="1656" y="1999"/>
                    <a:pt x="1656" y="1999"/>
                  </a:cubicBezTo>
                  <a:cubicBezTo>
                    <a:pt x="812" y="1999"/>
                    <a:pt x="812" y="1999"/>
                    <a:pt x="812" y="1999"/>
                  </a:cubicBezTo>
                  <a:cubicBezTo>
                    <a:pt x="531" y="2655"/>
                    <a:pt x="531" y="2655"/>
                    <a:pt x="531" y="2655"/>
                  </a:cubicBezTo>
                  <a:cubicBezTo>
                    <a:pt x="0" y="2655"/>
                    <a:pt x="0" y="2655"/>
                    <a:pt x="0" y="2655"/>
                  </a:cubicBezTo>
                  <a:lnTo>
                    <a:pt x="1281" y="0"/>
                  </a:lnTo>
                  <a:close/>
                  <a:moveTo>
                    <a:pt x="1593" y="1593"/>
                  </a:moveTo>
                  <a:lnTo>
                    <a:pt x="1593" y="1593"/>
                  </a:lnTo>
                  <a:cubicBezTo>
                    <a:pt x="1562" y="1405"/>
                    <a:pt x="1437" y="812"/>
                    <a:pt x="1437" y="625"/>
                  </a:cubicBezTo>
                  <a:cubicBezTo>
                    <a:pt x="1000" y="1593"/>
                    <a:pt x="1000" y="1593"/>
                    <a:pt x="1000"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0" name="Freeform 24"/>
            <p:cNvSpPr>
              <a:spLocks noChangeArrowheads="1"/>
            </p:cNvSpPr>
            <p:nvPr/>
          </p:nvSpPr>
          <p:spPr bwMode="auto">
            <a:xfrm>
              <a:off x="4195106" y="4515644"/>
              <a:ext cx="828521" cy="955116"/>
            </a:xfrm>
            <a:custGeom>
              <a:avLst/>
              <a:gdLst>
                <a:gd name="T0" fmla="*/ 375 w 2313"/>
                <a:gd name="T1" fmla="*/ 0 h 2656"/>
                <a:gd name="T2" fmla="*/ 375 w 2313"/>
                <a:gd name="T3" fmla="*/ 0 h 2656"/>
                <a:gd name="T4" fmla="*/ 906 w 2313"/>
                <a:gd name="T5" fmla="*/ 0 h 2656"/>
                <a:gd name="T6" fmla="*/ 1593 w 2313"/>
                <a:gd name="T7" fmla="*/ 1655 h 2656"/>
                <a:gd name="T8" fmla="*/ 1812 w 2313"/>
                <a:gd name="T9" fmla="*/ 0 h 2656"/>
                <a:gd name="T10" fmla="*/ 2312 w 2313"/>
                <a:gd name="T11" fmla="*/ 0 h 2656"/>
                <a:gd name="T12" fmla="*/ 1968 w 2313"/>
                <a:gd name="T13" fmla="*/ 2655 h 2656"/>
                <a:gd name="T14" fmla="*/ 1406 w 2313"/>
                <a:gd name="T15" fmla="*/ 2655 h 2656"/>
                <a:gd name="T16" fmla="*/ 749 w 2313"/>
                <a:gd name="T17" fmla="*/ 969 h 2656"/>
                <a:gd name="T18" fmla="*/ 531 w 2313"/>
                <a:gd name="T19" fmla="*/ 2655 h 2656"/>
                <a:gd name="T20" fmla="*/ 0 w 2313"/>
                <a:gd name="T21" fmla="*/ 2655 h 2656"/>
                <a:gd name="T22" fmla="*/ 375 w 2313"/>
                <a:gd name="T23"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3" h="2656">
                  <a:moveTo>
                    <a:pt x="375" y="0"/>
                  </a:moveTo>
                  <a:lnTo>
                    <a:pt x="375" y="0"/>
                  </a:lnTo>
                  <a:cubicBezTo>
                    <a:pt x="906" y="0"/>
                    <a:pt x="906" y="0"/>
                    <a:pt x="906" y="0"/>
                  </a:cubicBezTo>
                  <a:cubicBezTo>
                    <a:pt x="1593" y="1655"/>
                    <a:pt x="1593" y="1655"/>
                    <a:pt x="1593" y="1655"/>
                  </a:cubicBezTo>
                  <a:cubicBezTo>
                    <a:pt x="1656" y="1125"/>
                    <a:pt x="1750" y="562"/>
                    <a:pt x="1812" y="0"/>
                  </a:cubicBezTo>
                  <a:cubicBezTo>
                    <a:pt x="2312" y="0"/>
                    <a:pt x="2312" y="0"/>
                    <a:pt x="2312" y="0"/>
                  </a:cubicBezTo>
                  <a:cubicBezTo>
                    <a:pt x="1968" y="2655"/>
                    <a:pt x="1968" y="2655"/>
                    <a:pt x="1968" y="2655"/>
                  </a:cubicBezTo>
                  <a:cubicBezTo>
                    <a:pt x="1406" y="2655"/>
                    <a:pt x="1406" y="2655"/>
                    <a:pt x="1406" y="2655"/>
                  </a:cubicBezTo>
                  <a:cubicBezTo>
                    <a:pt x="749" y="969"/>
                    <a:pt x="749" y="969"/>
                    <a:pt x="749" y="969"/>
                  </a:cubicBezTo>
                  <a:cubicBezTo>
                    <a:pt x="687" y="1219"/>
                    <a:pt x="562" y="2374"/>
                    <a:pt x="531" y="2655"/>
                  </a:cubicBezTo>
                  <a:cubicBezTo>
                    <a:pt x="0" y="2655"/>
                    <a:pt x="0" y="2655"/>
                    <a:pt x="0" y="2655"/>
                  </a:cubicBez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 name="Freeform 25"/>
            <p:cNvSpPr>
              <a:spLocks noChangeArrowheads="1"/>
            </p:cNvSpPr>
            <p:nvPr/>
          </p:nvSpPr>
          <p:spPr bwMode="auto">
            <a:xfrm>
              <a:off x="4924568" y="4515644"/>
              <a:ext cx="828521" cy="955116"/>
            </a:xfrm>
            <a:custGeom>
              <a:avLst/>
              <a:gdLst>
                <a:gd name="T0" fmla="*/ 1280 w 2312"/>
                <a:gd name="T1" fmla="*/ 0 h 2656"/>
                <a:gd name="T2" fmla="*/ 1280 w 2312"/>
                <a:gd name="T3" fmla="*/ 0 h 2656"/>
                <a:gd name="T4" fmla="*/ 1749 w 2312"/>
                <a:gd name="T5" fmla="*/ 0 h 2656"/>
                <a:gd name="T6" fmla="*/ 2311 w 2312"/>
                <a:gd name="T7" fmla="*/ 2655 h 2656"/>
                <a:gd name="T8" fmla="*/ 1780 w 2312"/>
                <a:gd name="T9" fmla="*/ 2655 h 2656"/>
                <a:gd name="T10" fmla="*/ 1655 w 2312"/>
                <a:gd name="T11" fmla="*/ 1999 h 2656"/>
                <a:gd name="T12" fmla="*/ 811 w 2312"/>
                <a:gd name="T13" fmla="*/ 1999 h 2656"/>
                <a:gd name="T14" fmla="*/ 530 w 2312"/>
                <a:gd name="T15" fmla="*/ 2655 h 2656"/>
                <a:gd name="T16" fmla="*/ 0 w 2312"/>
                <a:gd name="T17" fmla="*/ 2655 h 2656"/>
                <a:gd name="T18" fmla="*/ 1280 w 2312"/>
                <a:gd name="T19" fmla="*/ 0 h 2656"/>
                <a:gd name="T20" fmla="*/ 1593 w 2312"/>
                <a:gd name="T21" fmla="*/ 1593 h 2656"/>
                <a:gd name="T22" fmla="*/ 1593 w 2312"/>
                <a:gd name="T23" fmla="*/ 1593 h 2656"/>
                <a:gd name="T24" fmla="*/ 1436 w 2312"/>
                <a:gd name="T25" fmla="*/ 625 h 2656"/>
                <a:gd name="T26" fmla="*/ 999 w 2312"/>
                <a:gd name="T27" fmla="*/ 1593 h 2656"/>
                <a:gd name="T28" fmla="*/ 1593 w 2312"/>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2" h="2656">
                  <a:moveTo>
                    <a:pt x="1280" y="0"/>
                  </a:moveTo>
                  <a:lnTo>
                    <a:pt x="1280" y="0"/>
                  </a:lnTo>
                  <a:cubicBezTo>
                    <a:pt x="1749" y="0"/>
                    <a:pt x="1749" y="0"/>
                    <a:pt x="1749" y="0"/>
                  </a:cubicBezTo>
                  <a:cubicBezTo>
                    <a:pt x="2311" y="2655"/>
                    <a:pt x="2311" y="2655"/>
                    <a:pt x="2311" y="2655"/>
                  </a:cubicBezTo>
                  <a:cubicBezTo>
                    <a:pt x="1780" y="2655"/>
                    <a:pt x="1780" y="2655"/>
                    <a:pt x="1780" y="2655"/>
                  </a:cubicBezTo>
                  <a:cubicBezTo>
                    <a:pt x="1655" y="1999"/>
                    <a:pt x="1655" y="1999"/>
                    <a:pt x="1655" y="1999"/>
                  </a:cubicBezTo>
                  <a:cubicBezTo>
                    <a:pt x="811" y="1999"/>
                    <a:pt x="811" y="1999"/>
                    <a:pt x="811" y="1999"/>
                  </a:cubicBezTo>
                  <a:cubicBezTo>
                    <a:pt x="530" y="2655"/>
                    <a:pt x="530" y="2655"/>
                    <a:pt x="530" y="2655"/>
                  </a:cubicBezTo>
                  <a:cubicBezTo>
                    <a:pt x="0" y="2655"/>
                    <a:pt x="0" y="2655"/>
                    <a:pt x="0" y="2655"/>
                  </a:cubicBezTo>
                  <a:lnTo>
                    <a:pt x="1280" y="0"/>
                  </a:lnTo>
                  <a:close/>
                  <a:moveTo>
                    <a:pt x="1593" y="1593"/>
                  </a:moveTo>
                  <a:lnTo>
                    <a:pt x="1593" y="1593"/>
                  </a:lnTo>
                  <a:cubicBezTo>
                    <a:pt x="1561" y="1405"/>
                    <a:pt x="1436" y="812"/>
                    <a:pt x="1436" y="625"/>
                  </a:cubicBezTo>
                  <a:cubicBezTo>
                    <a:pt x="999" y="1593"/>
                    <a:pt x="999" y="1593"/>
                    <a:pt x="999"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 name="Freeform 26"/>
            <p:cNvSpPr>
              <a:spLocks noChangeArrowheads="1"/>
            </p:cNvSpPr>
            <p:nvPr/>
          </p:nvSpPr>
          <p:spPr bwMode="auto">
            <a:xfrm>
              <a:off x="5789112" y="4515644"/>
              <a:ext cx="1206759" cy="955116"/>
            </a:xfrm>
            <a:custGeom>
              <a:avLst/>
              <a:gdLst>
                <a:gd name="T0" fmla="*/ 0 w 3345"/>
                <a:gd name="T1" fmla="*/ 0 h 2656"/>
                <a:gd name="T2" fmla="*/ 313 w 3345"/>
                <a:gd name="T3" fmla="*/ 0 h 2656"/>
                <a:gd name="T4" fmla="*/ 625 w 3345"/>
                <a:gd name="T5" fmla="*/ 2280 h 2656"/>
                <a:gd name="T6" fmla="*/ 1531 w 3345"/>
                <a:gd name="T7" fmla="*/ 0 h 2656"/>
                <a:gd name="T8" fmla="*/ 1844 w 3345"/>
                <a:gd name="T9" fmla="*/ 0 h 2656"/>
                <a:gd name="T10" fmla="*/ 2125 w 3345"/>
                <a:gd name="T11" fmla="*/ 2280 h 2656"/>
                <a:gd name="T12" fmla="*/ 3063 w 3345"/>
                <a:gd name="T13" fmla="*/ 0 h 2656"/>
                <a:gd name="T14" fmla="*/ 3344 w 3345"/>
                <a:gd name="T15" fmla="*/ 0 h 2656"/>
                <a:gd name="T16" fmla="*/ 2188 w 3345"/>
                <a:gd name="T17" fmla="*/ 2655 h 2656"/>
                <a:gd name="T18" fmla="*/ 1875 w 3345"/>
                <a:gd name="T19" fmla="*/ 2655 h 2656"/>
                <a:gd name="T20" fmla="*/ 1625 w 3345"/>
                <a:gd name="T21" fmla="*/ 344 h 2656"/>
                <a:gd name="T22" fmla="*/ 750 w 3345"/>
                <a:gd name="T23" fmla="*/ 2655 h 2656"/>
                <a:gd name="T24" fmla="*/ 438 w 3345"/>
                <a:gd name="T25" fmla="*/ 2655 h 2656"/>
                <a:gd name="T26" fmla="*/ 0 w 3345"/>
                <a:gd name="T27"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5" h="2656">
                  <a:moveTo>
                    <a:pt x="0" y="0"/>
                  </a:moveTo>
                  <a:lnTo>
                    <a:pt x="313" y="0"/>
                  </a:lnTo>
                  <a:lnTo>
                    <a:pt x="625" y="2280"/>
                  </a:lnTo>
                  <a:lnTo>
                    <a:pt x="1531" y="0"/>
                  </a:lnTo>
                  <a:lnTo>
                    <a:pt x="1844" y="0"/>
                  </a:lnTo>
                  <a:lnTo>
                    <a:pt x="2125" y="2280"/>
                  </a:lnTo>
                  <a:lnTo>
                    <a:pt x="3063" y="0"/>
                  </a:lnTo>
                  <a:lnTo>
                    <a:pt x="3344" y="0"/>
                  </a:lnTo>
                  <a:lnTo>
                    <a:pt x="2188" y="2655"/>
                  </a:lnTo>
                  <a:lnTo>
                    <a:pt x="1875" y="2655"/>
                  </a:lnTo>
                  <a:lnTo>
                    <a:pt x="1625" y="344"/>
                  </a:lnTo>
                  <a:lnTo>
                    <a:pt x="750" y="2655"/>
                  </a:lnTo>
                  <a:lnTo>
                    <a:pt x="438" y="2655"/>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3" name="Freeform 27"/>
            <p:cNvSpPr>
              <a:spLocks noChangeArrowheads="1"/>
            </p:cNvSpPr>
            <p:nvPr/>
          </p:nvSpPr>
          <p:spPr bwMode="auto">
            <a:xfrm>
              <a:off x="6788738" y="4515644"/>
              <a:ext cx="774487" cy="955116"/>
            </a:xfrm>
            <a:custGeom>
              <a:avLst/>
              <a:gdLst>
                <a:gd name="T0" fmla="*/ 1282 w 2158"/>
                <a:gd name="T1" fmla="*/ 0 h 2656"/>
                <a:gd name="T2" fmla="*/ 1282 w 2158"/>
                <a:gd name="T3" fmla="*/ 0 h 2656"/>
                <a:gd name="T4" fmla="*/ 1594 w 2158"/>
                <a:gd name="T5" fmla="*/ 0 h 2656"/>
                <a:gd name="T6" fmla="*/ 2157 w 2158"/>
                <a:gd name="T7" fmla="*/ 2655 h 2656"/>
                <a:gd name="T8" fmla="*/ 1844 w 2158"/>
                <a:gd name="T9" fmla="*/ 2655 h 2656"/>
                <a:gd name="T10" fmla="*/ 1688 w 2158"/>
                <a:gd name="T11" fmla="*/ 1811 h 2656"/>
                <a:gd name="T12" fmla="*/ 657 w 2158"/>
                <a:gd name="T13" fmla="*/ 1811 h 2656"/>
                <a:gd name="T14" fmla="*/ 282 w 2158"/>
                <a:gd name="T15" fmla="*/ 2655 h 2656"/>
                <a:gd name="T16" fmla="*/ 0 w 2158"/>
                <a:gd name="T17" fmla="*/ 2655 h 2656"/>
                <a:gd name="T18" fmla="*/ 1282 w 2158"/>
                <a:gd name="T19" fmla="*/ 0 h 2656"/>
                <a:gd name="T20" fmla="*/ 1625 w 2158"/>
                <a:gd name="T21" fmla="*/ 1561 h 2656"/>
                <a:gd name="T22" fmla="*/ 1625 w 2158"/>
                <a:gd name="T23" fmla="*/ 1561 h 2656"/>
                <a:gd name="T24" fmla="*/ 1375 w 2158"/>
                <a:gd name="T25" fmla="*/ 312 h 2656"/>
                <a:gd name="T26" fmla="*/ 813 w 2158"/>
                <a:gd name="T27" fmla="*/ 1561 h 2656"/>
                <a:gd name="T28" fmla="*/ 1625 w 2158"/>
                <a:gd name="T29" fmla="*/ 156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8" h="2656">
                  <a:moveTo>
                    <a:pt x="1282" y="0"/>
                  </a:moveTo>
                  <a:lnTo>
                    <a:pt x="1282" y="0"/>
                  </a:lnTo>
                  <a:cubicBezTo>
                    <a:pt x="1594" y="0"/>
                    <a:pt x="1594" y="0"/>
                    <a:pt x="1594" y="0"/>
                  </a:cubicBezTo>
                  <a:cubicBezTo>
                    <a:pt x="2157" y="2655"/>
                    <a:pt x="2157" y="2655"/>
                    <a:pt x="2157" y="2655"/>
                  </a:cubicBezTo>
                  <a:cubicBezTo>
                    <a:pt x="1844" y="2655"/>
                    <a:pt x="1844" y="2655"/>
                    <a:pt x="1844" y="2655"/>
                  </a:cubicBezTo>
                  <a:cubicBezTo>
                    <a:pt x="1688" y="1811"/>
                    <a:pt x="1688" y="1811"/>
                    <a:pt x="1688" y="1811"/>
                  </a:cubicBezTo>
                  <a:cubicBezTo>
                    <a:pt x="657" y="1811"/>
                    <a:pt x="657" y="1811"/>
                    <a:pt x="657" y="1811"/>
                  </a:cubicBezTo>
                  <a:cubicBezTo>
                    <a:pt x="282" y="2655"/>
                    <a:pt x="282" y="2655"/>
                    <a:pt x="282" y="2655"/>
                  </a:cubicBezTo>
                  <a:cubicBezTo>
                    <a:pt x="0" y="2655"/>
                    <a:pt x="0" y="2655"/>
                    <a:pt x="0" y="2655"/>
                  </a:cubicBezTo>
                  <a:lnTo>
                    <a:pt x="1282" y="0"/>
                  </a:lnTo>
                  <a:close/>
                  <a:moveTo>
                    <a:pt x="1625" y="1561"/>
                  </a:moveTo>
                  <a:lnTo>
                    <a:pt x="1625" y="1561"/>
                  </a:lnTo>
                  <a:lnTo>
                    <a:pt x="1375" y="312"/>
                  </a:lnTo>
                  <a:cubicBezTo>
                    <a:pt x="813" y="1561"/>
                    <a:pt x="813" y="1561"/>
                    <a:pt x="813" y="1561"/>
                  </a:cubicBezTo>
                  <a:lnTo>
                    <a:pt x="1625" y="1561"/>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4" name="Freeform 28"/>
            <p:cNvSpPr>
              <a:spLocks noChangeArrowheads="1"/>
            </p:cNvSpPr>
            <p:nvPr/>
          </p:nvSpPr>
          <p:spPr bwMode="auto">
            <a:xfrm>
              <a:off x="7581237" y="4515644"/>
              <a:ext cx="693439" cy="955116"/>
            </a:xfrm>
            <a:custGeom>
              <a:avLst/>
              <a:gdLst>
                <a:gd name="T0" fmla="*/ 594 w 1938"/>
                <a:gd name="T1" fmla="*/ 1749 h 2656"/>
                <a:gd name="T2" fmla="*/ 0 w 1938"/>
                <a:gd name="T3" fmla="*/ 0 h 2656"/>
                <a:gd name="T4" fmla="*/ 312 w 1938"/>
                <a:gd name="T5" fmla="*/ 0 h 2656"/>
                <a:gd name="T6" fmla="*/ 781 w 1938"/>
                <a:gd name="T7" fmla="*/ 1436 h 2656"/>
                <a:gd name="T8" fmla="*/ 1625 w 1938"/>
                <a:gd name="T9" fmla="*/ 0 h 2656"/>
                <a:gd name="T10" fmla="*/ 1937 w 1938"/>
                <a:gd name="T11" fmla="*/ 0 h 2656"/>
                <a:gd name="T12" fmla="*/ 875 w 1938"/>
                <a:gd name="T13" fmla="*/ 1749 h 2656"/>
                <a:gd name="T14" fmla="*/ 750 w 1938"/>
                <a:gd name="T15" fmla="*/ 2655 h 2656"/>
                <a:gd name="T16" fmla="*/ 469 w 1938"/>
                <a:gd name="T17" fmla="*/ 2655 h 2656"/>
                <a:gd name="T18" fmla="*/ 594 w 1938"/>
                <a:gd name="T19" fmla="*/ 1749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8" h="2656">
                  <a:moveTo>
                    <a:pt x="594" y="1749"/>
                  </a:moveTo>
                  <a:lnTo>
                    <a:pt x="0" y="0"/>
                  </a:lnTo>
                  <a:lnTo>
                    <a:pt x="312" y="0"/>
                  </a:lnTo>
                  <a:lnTo>
                    <a:pt x="781" y="1436"/>
                  </a:lnTo>
                  <a:lnTo>
                    <a:pt x="1625" y="0"/>
                  </a:lnTo>
                  <a:lnTo>
                    <a:pt x="1937" y="0"/>
                  </a:lnTo>
                  <a:lnTo>
                    <a:pt x="875" y="1749"/>
                  </a:lnTo>
                  <a:lnTo>
                    <a:pt x="750" y="2655"/>
                  </a:lnTo>
                  <a:lnTo>
                    <a:pt x="469" y="2655"/>
                  </a:lnTo>
                  <a:lnTo>
                    <a:pt x="594" y="174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5" name="Freeform 29"/>
            <p:cNvSpPr>
              <a:spLocks noChangeArrowheads="1"/>
            </p:cNvSpPr>
            <p:nvPr/>
          </p:nvSpPr>
          <p:spPr bwMode="auto">
            <a:xfrm>
              <a:off x="1403350" y="4488609"/>
              <a:ext cx="774487" cy="991159"/>
            </a:xfrm>
            <a:custGeom>
              <a:avLst/>
              <a:gdLst>
                <a:gd name="T0" fmla="*/ 219 w 2158"/>
                <a:gd name="T1" fmla="*/ 844 h 2750"/>
                <a:gd name="T2" fmla="*/ 219 w 2158"/>
                <a:gd name="T3" fmla="*/ 844 h 2750"/>
                <a:gd name="T4" fmla="*/ 1282 w 2158"/>
                <a:gd name="T5" fmla="*/ 0 h 2750"/>
                <a:gd name="T6" fmla="*/ 2126 w 2158"/>
                <a:gd name="T7" fmla="*/ 750 h 2750"/>
                <a:gd name="T8" fmla="*/ 2063 w 2158"/>
                <a:gd name="T9" fmla="*/ 969 h 2750"/>
                <a:gd name="T10" fmla="*/ 1563 w 2158"/>
                <a:gd name="T11" fmla="*/ 969 h 2750"/>
                <a:gd name="T12" fmla="*/ 1594 w 2158"/>
                <a:gd name="T13" fmla="*/ 813 h 2750"/>
                <a:gd name="T14" fmla="*/ 1219 w 2158"/>
                <a:gd name="T15" fmla="*/ 438 h 2750"/>
                <a:gd name="T16" fmla="*/ 719 w 2158"/>
                <a:gd name="T17" fmla="*/ 907 h 2750"/>
                <a:gd name="T18" fmla="*/ 594 w 2158"/>
                <a:gd name="T19" fmla="*/ 1843 h 2750"/>
                <a:gd name="T20" fmla="*/ 969 w 2158"/>
                <a:gd name="T21" fmla="*/ 2312 h 2750"/>
                <a:gd name="T22" fmla="*/ 1438 w 2158"/>
                <a:gd name="T23" fmla="*/ 1937 h 2750"/>
                <a:gd name="T24" fmla="*/ 1438 w 2158"/>
                <a:gd name="T25" fmla="*/ 1749 h 2750"/>
                <a:gd name="T26" fmla="*/ 1969 w 2158"/>
                <a:gd name="T27" fmla="*/ 1749 h 2750"/>
                <a:gd name="T28" fmla="*/ 1938 w 2158"/>
                <a:gd name="T29" fmla="*/ 1999 h 2750"/>
                <a:gd name="T30" fmla="*/ 907 w 2158"/>
                <a:gd name="T31" fmla="*/ 2749 h 2750"/>
                <a:gd name="T32" fmla="*/ 63 w 2158"/>
                <a:gd name="T33" fmla="*/ 1906 h 2750"/>
                <a:gd name="T34" fmla="*/ 219 w 2158"/>
                <a:gd name="T35" fmla="*/ 844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8" h="2750">
                  <a:moveTo>
                    <a:pt x="219" y="844"/>
                  </a:moveTo>
                  <a:lnTo>
                    <a:pt x="219" y="844"/>
                  </a:lnTo>
                  <a:cubicBezTo>
                    <a:pt x="282" y="344"/>
                    <a:pt x="719" y="0"/>
                    <a:pt x="1282" y="0"/>
                  </a:cubicBezTo>
                  <a:cubicBezTo>
                    <a:pt x="1844" y="0"/>
                    <a:pt x="2157" y="313"/>
                    <a:pt x="2126" y="750"/>
                  </a:cubicBezTo>
                  <a:cubicBezTo>
                    <a:pt x="2063" y="969"/>
                    <a:pt x="2063" y="969"/>
                    <a:pt x="2063" y="969"/>
                  </a:cubicBezTo>
                  <a:cubicBezTo>
                    <a:pt x="1563" y="969"/>
                    <a:pt x="1563" y="969"/>
                    <a:pt x="1563" y="969"/>
                  </a:cubicBezTo>
                  <a:cubicBezTo>
                    <a:pt x="1594" y="813"/>
                    <a:pt x="1594" y="813"/>
                    <a:pt x="1594" y="813"/>
                  </a:cubicBezTo>
                  <a:cubicBezTo>
                    <a:pt x="1626" y="563"/>
                    <a:pt x="1469" y="438"/>
                    <a:pt x="1219" y="438"/>
                  </a:cubicBezTo>
                  <a:cubicBezTo>
                    <a:pt x="969" y="438"/>
                    <a:pt x="782" y="594"/>
                    <a:pt x="719" y="907"/>
                  </a:cubicBezTo>
                  <a:cubicBezTo>
                    <a:pt x="594" y="1843"/>
                    <a:pt x="594" y="1843"/>
                    <a:pt x="594" y="1843"/>
                  </a:cubicBezTo>
                  <a:cubicBezTo>
                    <a:pt x="563" y="2156"/>
                    <a:pt x="719" y="2312"/>
                    <a:pt x="969" y="2312"/>
                  </a:cubicBezTo>
                  <a:cubicBezTo>
                    <a:pt x="1188" y="2312"/>
                    <a:pt x="1376" y="2187"/>
                    <a:pt x="1438" y="1937"/>
                  </a:cubicBezTo>
                  <a:cubicBezTo>
                    <a:pt x="1438" y="1749"/>
                    <a:pt x="1438" y="1749"/>
                    <a:pt x="1438" y="1749"/>
                  </a:cubicBezTo>
                  <a:cubicBezTo>
                    <a:pt x="1969" y="1749"/>
                    <a:pt x="1969" y="1749"/>
                    <a:pt x="1969" y="1749"/>
                  </a:cubicBezTo>
                  <a:cubicBezTo>
                    <a:pt x="1938" y="1999"/>
                    <a:pt x="1938" y="1999"/>
                    <a:pt x="1938" y="1999"/>
                  </a:cubicBezTo>
                  <a:cubicBezTo>
                    <a:pt x="1876" y="2437"/>
                    <a:pt x="1438" y="2749"/>
                    <a:pt x="907" y="2749"/>
                  </a:cubicBezTo>
                  <a:cubicBezTo>
                    <a:pt x="344" y="2749"/>
                    <a:pt x="0" y="2406"/>
                    <a:pt x="63" y="1906"/>
                  </a:cubicBezTo>
                  <a:lnTo>
                    <a:pt x="219" y="844"/>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6" name="Freeform 30"/>
            <p:cNvSpPr>
              <a:spLocks noChangeArrowheads="1"/>
            </p:cNvSpPr>
            <p:nvPr/>
          </p:nvSpPr>
          <p:spPr bwMode="auto">
            <a:xfrm>
              <a:off x="2123803" y="4515644"/>
              <a:ext cx="594374" cy="955116"/>
            </a:xfrm>
            <a:custGeom>
              <a:avLst/>
              <a:gdLst>
                <a:gd name="T0" fmla="*/ 375 w 1657"/>
                <a:gd name="T1" fmla="*/ 0 h 2656"/>
                <a:gd name="T2" fmla="*/ 875 w 1657"/>
                <a:gd name="T3" fmla="*/ 0 h 2656"/>
                <a:gd name="T4" fmla="*/ 562 w 1657"/>
                <a:gd name="T5" fmla="*/ 2217 h 2656"/>
                <a:gd name="T6" fmla="*/ 1656 w 1657"/>
                <a:gd name="T7" fmla="*/ 2217 h 2656"/>
                <a:gd name="T8" fmla="*/ 1593 w 1657"/>
                <a:gd name="T9" fmla="*/ 2655 h 2656"/>
                <a:gd name="T10" fmla="*/ 0 w 1657"/>
                <a:gd name="T11" fmla="*/ 2655 h 2656"/>
                <a:gd name="T12" fmla="*/ 375 w 1657"/>
                <a:gd name="T13" fmla="*/ 0 h 2656"/>
              </a:gdLst>
              <a:ahLst/>
              <a:cxnLst>
                <a:cxn ang="0">
                  <a:pos x="T0" y="T1"/>
                </a:cxn>
                <a:cxn ang="0">
                  <a:pos x="T2" y="T3"/>
                </a:cxn>
                <a:cxn ang="0">
                  <a:pos x="T4" y="T5"/>
                </a:cxn>
                <a:cxn ang="0">
                  <a:pos x="T6" y="T7"/>
                </a:cxn>
                <a:cxn ang="0">
                  <a:pos x="T8" y="T9"/>
                </a:cxn>
                <a:cxn ang="0">
                  <a:pos x="T10" y="T11"/>
                </a:cxn>
                <a:cxn ang="0">
                  <a:pos x="T12" y="T13"/>
                </a:cxn>
              </a:cxnLst>
              <a:rect l="0" t="0" r="r" b="b"/>
              <a:pathLst>
                <a:path w="1657" h="2656">
                  <a:moveTo>
                    <a:pt x="375" y="0"/>
                  </a:moveTo>
                  <a:lnTo>
                    <a:pt x="875" y="0"/>
                  </a:lnTo>
                  <a:lnTo>
                    <a:pt x="562" y="2217"/>
                  </a:lnTo>
                  <a:lnTo>
                    <a:pt x="1656" y="2217"/>
                  </a:lnTo>
                  <a:lnTo>
                    <a:pt x="1593"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7" name="Freeform 31"/>
            <p:cNvSpPr>
              <a:spLocks noChangeArrowheads="1"/>
            </p:cNvSpPr>
            <p:nvPr/>
          </p:nvSpPr>
          <p:spPr bwMode="auto">
            <a:xfrm>
              <a:off x="2718177" y="4515644"/>
              <a:ext cx="720453" cy="955116"/>
            </a:xfrm>
            <a:custGeom>
              <a:avLst/>
              <a:gdLst>
                <a:gd name="T0" fmla="*/ 375 w 2001"/>
                <a:gd name="T1" fmla="*/ 0 h 2656"/>
                <a:gd name="T2" fmla="*/ 2000 w 2001"/>
                <a:gd name="T3" fmla="*/ 0 h 2656"/>
                <a:gd name="T4" fmla="*/ 1937 w 2001"/>
                <a:gd name="T5" fmla="*/ 406 h 2656"/>
                <a:gd name="T6" fmla="*/ 844 w 2001"/>
                <a:gd name="T7" fmla="*/ 406 h 2656"/>
                <a:gd name="T8" fmla="*/ 750 w 2001"/>
                <a:gd name="T9" fmla="*/ 1125 h 2656"/>
                <a:gd name="T10" fmla="*/ 1656 w 2001"/>
                <a:gd name="T11" fmla="*/ 1125 h 2656"/>
                <a:gd name="T12" fmla="*/ 1594 w 2001"/>
                <a:gd name="T13" fmla="*/ 1561 h 2656"/>
                <a:gd name="T14" fmla="*/ 687 w 2001"/>
                <a:gd name="T15" fmla="*/ 1561 h 2656"/>
                <a:gd name="T16" fmla="*/ 594 w 2001"/>
                <a:gd name="T17" fmla="*/ 2217 h 2656"/>
                <a:gd name="T18" fmla="*/ 1719 w 2001"/>
                <a:gd name="T19" fmla="*/ 2217 h 2656"/>
                <a:gd name="T20" fmla="*/ 1656 w 2001"/>
                <a:gd name="T21" fmla="*/ 2655 h 2656"/>
                <a:gd name="T22" fmla="*/ 0 w 2001"/>
                <a:gd name="T23" fmla="*/ 2655 h 2656"/>
                <a:gd name="T24" fmla="*/ 375 w 2001"/>
                <a:gd name="T25"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1" h="2656">
                  <a:moveTo>
                    <a:pt x="375" y="0"/>
                  </a:moveTo>
                  <a:lnTo>
                    <a:pt x="2000" y="0"/>
                  </a:lnTo>
                  <a:lnTo>
                    <a:pt x="1937" y="406"/>
                  </a:lnTo>
                  <a:lnTo>
                    <a:pt x="844" y="406"/>
                  </a:lnTo>
                  <a:lnTo>
                    <a:pt x="750" y="1125"/>
                  </a:lnTo>
                  <a:lnTo>
                    <a:pt x="1656" y="1125"/>
                  </a:lnTo>
                  <a:lnTo>
                    <a:pt x="1594" y="1561"/>
                  </a:lnTo>
                  <a:lnTo>
                    <a:pt x="687" y="1561"/>
                  </a:lnTo>
                  <a:lnTo>
                    <a:pt x="594" y="2217"/>
                  </a:lnTo>
                  <a:lnTo>
                    <a:pt x="1719" y="2217"/>
                  </a:lnTo>
                  <a:lnTo>
                    <a:pt x="1656"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8" name="Freeform 32"/>
            <p:cNvSpPr>
              <a:spLocks noChangeArrowheads="1"/>
            </p:cNvSpPr>
            <p:nvPr/>
          </p:nvSpPr>
          <p:spPr bwMode="auto">
            <a:xfrm>
              <a:off x="3339571" y="4515644"/>
              <a:ext cx="828521" cy="955116"/>
            </a:xfrm>
            <a:custGeom>
              <a:avLst/>
              <a:gdLst>
                <a:gd name="T0" fmla="*/ 1281 w 2313"/>
                <a:gd name="T1" fmla="*/ 0 h 2656"/>
                <a:gd name="T2" fmla="*/ 1281 w 2313"/>
                <a:gd name="T3" fmla="*/ 0 h 2656"/>
                <a:gd name="T4" fmla="*/ 1750 w 2313"/>
                <a:gd name="T5" fmla="*/ 0 h 2656"/>
                <a:gd name="T6" fmla="*/ 2312 w 2313"/>
                <a:gd name="T7" fmla="*/ 2655 h 2656"/>
                <a:gd name="T8" fmla="*/ 1781 w 2313"/>
                <a:gd name="T9" fmla="*/ 2655 h 2656"/>
                <a:gd name="T10" fmla="*/ 1656 w 2313"/>
                <a:gd name="T11" fmla="*/ 1999 h 2656"/>
                <a:gd name="T12" fmla="*/ 812 w 2313"/>
                <a:gd name="T13" fmla="*/ 1999 h 2656"/>
                <a:gd name="T14" fmla="*/ 531 w 2313"/>
                <a:gd name="T15" fmla="*/ 2655 h 2656"/>
                <a:gd name="T16" fmla="*/ 0 w 2313"/>
                <a:gd name="T17" fmla="*/ 2655 h 2656"/>
                <a:gd name="T18" fmla="*/ 1281 w 2313"/>
                <a:gd name="T19" fmla="*/ 0 h 2656"/>
                <a:gd name="T20" fmla="*/ 1593 w 2313"/>
                <a:gd name="T21" fmla="*/ 1593 h 2656"/>
                <a:gd name="T22" fmla="*/ 1593 w 2313"/>
                <a:gd name="T23" fmla="*/ 1593 h 2656"/>
                <a:gd name="T24" fmla="*/ 1437 w 2313"/>
                <a:gd name="T25" fmla="*/ 625 h 2656"/>
                <a:gd name="T26" fmla="*/ 1000 w 2313"/>
                <a:gd name="T27" fmla="*/ 1593 h 2656"/>
                <a:gd name="T28" fmla="*/ 1593 w 2313"/>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3" h="2656">
                  <a:moveTo>
                    <a:pt x="1281" y="0"/>
                  </a:moveTo>
                  <a:lnTo>
                    <a:pt x="1281" y="0"/>
                  </a:lnTo>
                  <a:cubicBezTo>
                    <a:pt x="1750" y="0"/>
                    <a:pt x="1750" y="0"/>
                    <a:pt x="1750" y="0"/>
                  </a:cubicBezTo>
                  <a:cubicBezTo>
                    <a:pt x="2312" y="2655"/>
                    <a:pt x="2312" y="2655"/>
                    <a:pt x="2312" y="2655"/>
                  </a:cubicBezTo>
                  <a:cubicBezTo>
                    <a:pt x="1781" y="2655"/>
                    <a:pt x="1781" y="2655"/>
                    <a:pt x="1781" y="2655"/>
                  </a:cubicBezTo>
                  <a:cubicBezTo>
                    <a:pt x="1656" y="1999"/>
                    <a:pt x="1656" y="1999"/>
                    <a:pt x="1656" y="1999"/>
                  </a:cubicBezTo>
                  <a:cubicBezTo>
                    <a:pt x="812" y="1999"/>
                    <a:pt x="812" y="1999"/>
                    <a:pt x="812" y="1999"/>
                  </a:cubicBezTo>
                  <a:cubicBezTo>
                    <a:pt x="531" y="2655"/>
                    <a:pt x="531" y="2655"/>
                    <a:pt x="531" y="2655"/>
                  </a:cubicBezTo>
                  <a:cubicBezTo>
                    <a:pt x="0" y="2655"/>
                    <a:pt x="0" y="2655"/>
                    <a:pt x="0" y="2655"/>
                  </a:cubicBezTo>
                  <a:lnTo>
                    <a:pt x="1281" y="0"/>
                  </a:lnTo>
                  <a:close/>
                  <a:moveTo>
                    <a:pt x="1593" y="1593"/>
                  </a:moveTo>
                  <a:lnTo>
                    <a:pt x="1593" y="1593"/>
                  </a:lnTo>
                  <a:cubicBezTo>
                    <a:pt x="1562" y="1405"/>
                    <a:pt x="1437" y="812"/>
                    <a:pt x="1437" y="625"/>
                  </a:cubicBezTo>
                  <a:cubicBezTo>
                    <a:pt x="1000" y="1593"/>
                    <a:pt x="1000" y="1593"/>
                    <a:pt x="1000"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9" name="Freeform 33"/>
            <p:cNvSpPr>
              <a:spLocks noChangeArrowheads="1"/>
            </p:cNvSpPr>
            <p:nvPr/>
          </p:nvSpPr>
          <p:spPr bwMode="auto">
            <a:xfrm>
              <a:off x="4195106" y="4515644"/>
              <a:ext cx="828521" cy="955116"/>
            </a:xfrm>
            <a:custGeom>
              <a:avLst/>
              <a:gdLst>
                <a:gd name="T0" fmla="*/ 375 w 2313"/>
                <a:gd name="T1" fmla="*/ 0 h 2656"/>
                <a:gd name="T2" fmla="*/ 375 w 2313"/>
                <a:gd name="T3" fmla="*/ 0 h 2656"/>
                <a:gd name="T4" fmla="*/ 906 w 2313"/>
                <a:gd name="T5" fmla="*/ 0 h 2656"/>
                <a:gd name="T6" fmla="*/ 1593 w 2313"/>
                <a:gd name="T7" fmla="*/ 1655 h 2656"/>
                <a:gd name="T8" fmla="*/ 1812 w 2313"/>
                <a:gd name="T9" fmla="*/ 0 h 2656"/>
                <a:gd name="T10" fmla="*/ 2312 w 2313"/>
                <a:gd name="T11" fmla="*/ 0 h 2656"/>
                <a:gd name="T12" fmla="*/ 1968 w 2313"/>
                <a:gd name="T13" fmla="*/ 2655 h 2656"/>
                <a:gd name="T14" fmla="*/ 1406 w 2313"/>
                <a:gd name="T15" fmla="*/ 2655 h 2656"/>
                <a:gd name="T16" fmla="*/ 749 w 2313"/>
                <a:gd name="T17" fmla="*/ 969 h 2656"/>
                <a:gd name="T18" fmla="*/ 531 w 2313"/>
                <a:gd name="T19" fmla="*/ 2655 h 2656"/>
                <a:gd name="T20" fmla="*/ 0 w 2313"/>
                <a:gd name="T21" fmla="*/ 2655 h 2656"/>
                <a:gd name="T22" fmla="*/ 375 w 2313"/>
                <a:gd name="T23"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3" h="2656">
                  <a:moveTo>
                    <a:pt x="375" y="0"/>
                  </a:moveTo>
                  <a:lnTo>
                    <a:pt x="375" y="0"/>
                  </a:lnTo>
                  <a:cubicBezTo>
                    <a:pt x="906" y="0"/>
                    <a:pt x="906" y="0"/>
                    <a:pt x="906" y="0"/>
                  </a:cubicBezTo>
                  <a:cubicBezTo>
                    <a:pt x="1593" y="1655"/>
                    <a:pt x="1593" y="1655"/>
                    <a:pt x="1593" y="1655"/>
                  </a:cubicBezTo>
                  <a:cubicBezTo>
                    <a:pt x="1656" y="1125"/>
                    <a:pt x="1750" y="562"/>
                    <a:pt x="1812" y="0"/>
                  </a:cubicBezTo>
                  <a:cubicBezTo>
                    <a:pt x="2312" y="0"/>
                    <a:pt x="2312" y="0"/>
                    <a:pt x="2312" y="0"/>
                  </a:cubicBezTo>
                  <a:cubicBezTo>
                    <a:pt x="1968" y="2655"/>
                    <a:pt x="1968" y="2655"/>
                    <a:pt x="1968" y="2655"/>
                  </a:cubicBezTo>
                  <a:cubicBezTo>
                    <a:pt x="1406" y="2655"/>
                    <a:pt x="1406" y="2655"/>
                    <a:pt x="1406" y="2655"/>
                  </a:cubicBezTo>
                  <a:cubicBezTo>
                    <a:pt x="749" y="969"/>
                    <a:pt x="749" y="969"/>
                    <a:pt x="749" y="969"/>
                  </a:cubicBezTo>
                  <a:cubicBezTo>
                    <a:pt x="687" y="1219"/>
                    <a:pt x="562" y="2374"/>
                    <a:pt x="531" y="2655"/>
                  </a:cubicBezTo>
                  <a:cubicBezTo>
                    <a:pt x="0" y="2655"/>
                    <a:pt x="0" y="2655"/>
                    <a:pt x="0" y="2655"/>
                  </a:cubicBez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0" name="Freeform 34"/>
            <p:cNvSpPr>
              <a:spLocks noChangeArrowheads="1"/>
            </p:cNvSpPr>
            <p:nvPr/>
          </p:nvSpPr>
          <p:spPr bwMode="auto">
            <a:xfrm>
              <a:off x="4924568" y="4515644"/>
              <a:ext cx="828521" cy="955116"/>
            </a:xfrm>
            <a:custGeom>
              <a:avLst/>
              <a:gdLst>
                <a:gd name="T0" fmla="*/ 1280 w 2312"/>
                <a:gd name="T1" fmla="*/ 0 h 2656"/>
                <a:gd name="T2" fmla="*/ 1280 w 2312"/>
                <a:gd name="T3" fmla="*/ 0 h 2656"/>
                <a:gd name="T4" fmla="*/ 1749 w 2312"/>
                <a:gd name="T5" fmla="*/ 0 h 2656"/>
                <a:gd name="T6" fmla="*/ 2311 w 2312"/>
                <a:gd name="T7" fmla="*/ 2655 h 2656"/>
                <a:gd name="T8" fmla="*/ 1780 w 2312"/>
                <a:gd name="T9" fmla="*/ 2655 h 2656"/>
                <a:gd name="T10" fmla="*/ 1655 w 2312"/>
                <a:gd name="T11" fmla="*/ 1999 h 2656"/>
                <a:gd name="T12" fmla="*/ 811 w 2312"/>
                <a:gd name="T13" fmla="*/ 1999 h 2656"/>
                <a:gd name="T14" fmla="*/ 530 w 2312"/>
                <a:gd name="T15" fmla="*/ 2655 h 2656"/>
                <a:gd name="T16" fmla="*/ 0 w 2312"/>
                <a:gd name="T17" fmla="*/ 2655 h 2656"/>
                <a:gd name="T18" fmla="*/ 1280 w 2312"/>
                <a:gd name="T19" fmla="*/ 0 h 2656"/>
                <a:gd name="T20" fmla="*/ 1593 w 2312"/>
                <a:gd name="T21" fmla="*/ 1593 h 2656"/>
                <a:gd name="T22" fmla="*/ 1593 w 2312"/>
                <a:gd name="T23" fmla="*/ 1593 h 2656"/>
                <a:gd name="T24" fmla="*/ 1436 w 2312"/>
                <a:gd name="T25" fmla="*/ 625 h 2656"/>
                <a:gd name="T26" fmla="*/ 999 w 2312"/>
                <a:gd name="T27" fmla="*/ 1593 h 2656"/>
                <a:gd name="T28" fmla="*/ 1593 w 2312"/>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2" h="2656">
                  <a:moveTo>
                    <a:pt x="1280" y="0"/>
                  </a:moveTo>
                  <a:lnTo>
                    <a:pt x="1280" y="0"/>
                  </a:lnTo>
                  <a:cubicBezTo>
                    <a:pt x="1749" y="0"/>
                    <a:pt x="1749" y="0"/>
                    <a:pt x="1749" y="0"/>
                  </a:cubicBezTo>
                  <a:cubicBezTo>
                    <a:pt x="2311" y="2655"/>
                    <a:pt x="2311" y="2655"/>
                    <a:pt x="2311" y="2655"/>
                  </a:cubicBezTo>
                  <a:cubicBezTo>
                    <a:pt x="1780" y="2655"/>
                    <a:pt x="1780" y="2655"/>
                    <a:pt x="1780" y="2655"/>
                  </a:cubicBezTo>
                  <a:cubicBezTo>
                    <a:pt x="1655" y="1999"/>
                    <a:pt x="1655" y="1999"/>
                    <a:pt x="1655" y="1999"/>
                  </a:cubicBezTo>
                  <a:cubicBezTo>
                    <a:pt x="811" y="1999"/>
                    <a:pt x="811" y="1999"/>
                    <a:pt x="811" y="1999"/>
                  </a:cubicBezTo>
                  <a:cubicBezTo>
                    <a:pt x="530" y="2655"/>
                    <a:pt x="530" y="2655"/>
                    <a:pt x="530" y="2655"/>
                  </a:cubicBezTo>
                  <a:cubicBezTo>
                    <a:pt x="0" y="2655"/>
                    <a:pt x="0" y="2655"/>
                    <a:pt x="0" y="2655"/>
                  </a:cubicBezTo>
                  <a:lnTo>
                    <a:pt x="1280" y="0"/>
                  </a:lnTo>
                  <a:close/>
                  <a:moveTo>
                    <a:pt x="1593" y="1593"/>
                  </a:moveTo>
                  <a:lnTo>
                    <a:pt x="1593" y="1593"/>
                  </a:lnTo>
                  <a:cubicBezTo>
                    <a:pt x="1561" y="1405"/>
                    <a:pt x="1436" y="812"/>
                    <a:pt x="1436" y="625"/>
                  </a:cubicBezTo>
                  <a:cubicBezTo>
                    <a:pt x="999" y="1593"/>
                    <a:pt x="999" y="1593"/>
                    <a:pt x="999"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1" name="Freeform 35"/>
            <p:cNvSpPr>
              <a:spLocks noChangeArrowheads="1"/>
            </p:cNvSpPr>
            <p:nvPr/>
          </p:nvSpPr>
          <p:spPr bwMode="auto">
            <a:xfrm>
              <a:off x="5789112" y="4515644"/>
              <a:ext cx="1206759" cy="955116"/>
            </a:xfrm>
            <a:custGeom>
              <a:avLst/>
              <a:gdLst>
                <a:gd name="T0" fmla="*/ 0 w 3345"/>
                <a:gd name="T1" fmla="*/ 0 h 2656"/>
                <a:gd name="T2" fmla="*/ 313 w 3345"/>
                <a:gd name="T3" fmla="*/ 0 h 2656"/>
                <a:gd name="T4" fmla="*/ 625 w 3345"/>
                <a:gd name="T5" fmla="*/ 2280 h 2656"/>
                <a:gd name="T6" fmla="*/ 1531 w 3345"/>
                <a:gd name="T7" fmla="*/ 0 h 2656"/>
                <a:gd name="T8" fmla="*/ 1844 w 3345"/>
                <a:gd name="T9" fmla="*/ 0 h 2656"/>
                <a:gd name="T10" fmla="*/ 2125 w 3345"/>
                <a:gd name="T11" fmla="*/ 2280 h 2656"/>
                <a:gd name="T12" fmla="*/ 3063 w 3345"/>
                <a:gd name="T13" fmla="*/ 0 h 2656"/>
                <a:gd name="T14" fmla="*/ 3344 w 3345"/>
                <a:gd name="T15" fmla="*/ 0 h 2656"/>
                <a:gd name="T16" fmla="*/ 2188 w 3345"/>
                <a:gd name="T17" fmla="*/ 2655 h 2656"/>
                <a:gd name="T18" fmla="*/ 1875 w 3345"/>
                <a:gd name="T19" fmla="*/ 2655 h 2656"/>
                <a:gd name="T20" fmla="*/ 1625 w 3345"/>
                <a:gd name="T21" fmla="*/ 344 h 2656"/>
                <a:gd name="T22" fmla="*/ 750 w 3345"/>
                <a:gd name="T23" fmla="*/ 2655 h 2656"/>
                <a:gd name="T24" fmla="*/ 438 w 3345"/>
                <a:gd name="T25" fmla="*/ 2655 h 2656"/>
                <a:gd name="T26" fmla="*/ 0 w 3345"/>
                <a:gd name="T27"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5" h="2656">
                  <a:moveTo>
                    <a:pt x="0" y="0"/>
                  </a:moveTo>
                  <a:lnTo>
                    <a:pt x="313" y="0"/>
                  </a:lnTo>
                  <a:lnTo>
                    <a:pt x="625" y="2280"/>
                  </a:lnTo>
                  <a:lnTo>
                    <a:pt x="1531" y="0"/>
                  </a:lnTo>
                  <a:lnTo>
                    <a:pt x="1844" y="0"/>
                  </a:lnTo>
                  <a:lnTo>
                    <a:pt x="2125" y="2280"/>
                  </a:lnTo>
                  <a:lnTo>
                    <a:pt x="3063" y="0"/>
                  </a:lnTo>
                  <a:lnTo>
                    <a:pt x="3344" y="0"/>
                  </a:lnTo>
                  <a:lnTo>
                    <a:pt x="2188" y="2655"/>
                  </a:lnTo>
                  <a:lnTo>
                    <a:pt x="1875" y="2655"/>
                  </a:lnTo>
                  <a:lnTo>
                    <a:pt x="1625" y="344"/>
                  </a:lnTo>
                  <a:lnTo>
                    <a:pt x="750" y="2655"/>
                  </a:lnTo>
                  <a:lnTo>
                    <a:pt x="438" y="2655"/>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 name="Freeform 36"/>
            <p:cNvSpPr>
              <a:spLocks noChangeArrowheads="1"/>
            </p:cNvSpPr>
            <p:nvPr/>
          </p:nvSpPr>
          <p:spPr bwMode="auto">
            <a:xfrm>
              <a:off x="6788738" y="4515644"/>
              <a:ext cx="774487" cy="955116"/>
            </a:xfrm>
            <a:custGeom>
              <a:avLst/>
              <a:gdLst>
                <a:gd name="T0" fmla="*/ 1282 w 2158"/>
                <a:gd name="T1" fmla="*/ 0 h 2656"/>
                <a:gd name="T2" fmla="*/ 1282 w 2158"/>
                <a:gd name="T3" fmla="*/ 0 h 2656"/>
                <a:gd name="T4" fmla="*/ 1594 w 2158"/>
                <a:gd name="T5" fmla="*/ 0 h 2656"/>
                <a:gd name="T6" fmla="*/ 2157 w 2158"/>
                <a:gd name="T7" fmla="*/ 2655 h 2656"/>
                <a:gd name="T8" fmla="*/ 1844 w 2158"/>
                <a:gd name="T9" fmla="*/ 2655 h 2656"/>
                <a:gd name="T10" fmla="*/ 1688 w 2158"/>
                <a:gd name="T11" fmla="*/ 1811 h 2656"/>
                <a:gd name="T12" fmla="*/ 657 w 2158"/>
                <a:gd name="T13" fmla="*/ 1811 h 2656"/>
                <a:gd name="T14" fmla="*/ 282 w 2158"/>
                <a:gd name="T15" fmla="*/ 2655 h 2656"/>
                <a:gd name="T16" fmla="*/ 0 w 2158"/>
                <a:gd name="T17" fmla="*/ 2655 h 2656"/>
                <a:gd name="T18" fmla="*/ 1282 w 2158"/>
                <a:gd name="T19" fmla="*/ 0 h 2656"/>
                <a:gd name="T20" fmla="*/ 1625 w 2158"/>
                <a:gd name="T21" fmla="*/ 1561 h 2656"/>
                <a:gd name="T22" fmla="*/ 1625 w 2158"/>
                <a:gd name="T23" fmla="*/ 1561 h 2656"/>
                <a:gd name="T24" fmla="*/ 1375 w 2158"/>
                <a:gd name="T25" fmla="*/ 312 h 2656"/>
                <a:gd name="T26" fmla="*/ 813 w 2158"/>
                <a:gd name="T27" fmla="*/ 1561 h 2656"/>
                <a:gd name="T28" fmla="*/ 1625 w 2158"/>
                <a:gd name="T29" fmla="*/ 156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8" h="2656">
                  <a:moveTo>
                    <a:pt x="1282" y="0"/>
                  </a:moveTo>
                  <a:lnTo>
                    <a:pt x="1282" y="0"/>
                  </a:lnTo>
                  <a:cubicBezTo>
                    <a:pt x="1594" y="0"/>
                    <a:pt x="1594" y="0"/>
                    <a:pt x="1594" y="0"/>
                  </a:cubicBezTo>
                  <a:cubicBezTo>
                    <a:pt x="2157" y="2655"/>
                    <a:pt x="2157" y="2655"/>
                    <a:pt x="2157" y="2655"/>
                  </a:cubicBezTo>
                  <a:cubicBezTo>
                    <a:pt x="1844" y="2655"/>
                    <a:pt x="1844" y="2655"/>
                    <a:pt x="1844" y="2655"/>
                  </a:cubicBezTo>
                  <a:cubicBezTo>
                    <a:pt x="1688" y="1811"/>
                    <a:pt x="1688" y="1811"/>
                    <a:pt x="1688" y="1811"/>
                  </a:cubicBezTo>
                  <a:cubicBezTo>
                    <a:pt x="657" y="1811"/>
                    <a:pt x="657" y="1811"/>
                    <a:pt x="657" y="1811"/>
                  </a:cubicBezTo>
                  <a:cubicBezTo>
                    <a:pt x="282" y="2655"/>
                    <a:pt x="282" y="2655"/>
                    <a:pt x="282" y="2655"/>
                  </a:cubicBezTo>
                  <a:cubicBezTo>
                    <a:pt x="0" y="2655"/>
                    <a:pt x="0" y="2655"/>
                    <a:pt x="0" y="2655"/>
                  </a:cubicBezTo>
                  <a:lnTo>
                    <a:pt x="1282" y="0"/>
                  </a:lnTo>
                  <a:close/>
                  <a:moveTo>
                    <a:pt x="1625" y="1561"/>
                  </a:moveTo>
                  <a:lnTo>
                    <a:pt x="1625" y="1561"/>
                  </a:lnTo>
                  <a:lnTo>
                    <a:pt x="1375" y="312"/>
                  </a:lnTo>
                  <a:cubicBezTo>
                    <a:pt x="813" y="1561"/>
                    <a:pt x="813" y="1561"/>
                    <a:pt x="813" y="1561"/>
                  </a:cubicBezTo>
                  <a:lnTo>
                    <a:pt x="1625" y="1561"/>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3" name="Freeform 37"/>
            <p:cNvSpPr>
              <a:spLocks noChangeArrowheads="1"/>
            </p:cNvSpPr>
            <p:nvPr/>
          </p:nvSpPr>
          <p:spPr bwMode="auto">
            <a:xfrm>
              <a:off x="7581237" y="4515644"/>
              <a:ext cx="693439" cy="955116"/>
            </a:xfrm>
            <a:custGeom>
              <a:avLst/>
              <a:gdLst>
                <a:gd name="T0" fmla="*/ 594 w 1938"/>
                <a:gd name="T1" fmla="*/ 1749 h 2656"/>
                <a:gd name="T2" fmla="*/ 0 w 1938"/>
                <a:gd name="T3" fmla="*/ 0 h 2656"/>
                <a:gd name="T4" fmla="*/ 312 w 1938"/>
                <a:gd name="T5" fmla="*/ 0 h 2656"/>
                <a:gd name="T6" fmla="*/ 781 w 1938"/>
                <a:gd name="T7" fmla="*/ 1436 h 2656"/>
                <a:gd name="T8" fmla="*/ 1625 w 1938"/>
                <a:gd name="T9" fmla="*/ 0 h 2656"/>
                <a:gd name="T10" fmla="*/ 1937 w 1938"/>
                <a:gd name="T11" fmla="*/ 0 h 2656"/>
                <a:gd name="T12" fmla="*/ 875 w 1938"/>
                <a:gd name="T13" fmla="*/ 1749 h 2656"/>
                <a:gd name="T14" fmla="*/ 750 w 1938"/>
                <a:gd name="T15" fmla="*/ 2655 h 2656"/>
                <a:gd name="T16" fmla="*/ 469 w 1938"/>
                <a:gd name="T17" fmla="*/ 2655 h 2656"/>
                <a:gd name="T18" fmla="*/ 594 w 1938"/>
                <a:gd name="T19" fmla="*/ 1749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8" h="2656">
                  <a:moveTo>
                    <a:pt x="594" y="1749"/>
                  </a:moveTo>
                  <a:lnTo>
                    <a:pt x="0" y="0"/>
                  </a:lnTo>
                  <a:lnTo>
                    <a:pt x="312" y="0"/>
                  </a:lnTo>
                  <a:lnTo>
                    <a:pt x="781" y="1436"/>
                  </a:lnTo>
                  <a:lnTo>
                    <a:pt x="1625" y="0"/>
                  </a:lnTo>
                  <a:lnTo>
                    <a:pt x="1937" y="0"/>
                  </a:lnTo>
                  <a:lnTo>
                    <a:pt x="875" y="1749"/>
                  </a:lnTo>
                  <a:lnTo>
                    <a:pt x="750" y="2655"/>
                  </a:lnTo>
                  <a:lnTo>
                    <a:pt x="469" y="2655"/>
                  </a:lnTo>
                  <a:lnTo>
                    <a:pt x="594" y="174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4" name="Freeform 38"/>
            <p:cNvSpPr>
              <a:spLocks noChangeArrowheads="1"/>
            </p:cNvSpPr>
            <p:nvPr/>
          </p:nvSpPr>
          <p:spPr bwMode="auto">
            <a:xfrm>
              <a:off x="7031894" y="4029075"/>
              <a:ext cx="1639031" cy="1946275"/>
            </a:xfrm>
            <a:custGeom>
              <a:avLst/>
              <a:gdLst>
                <a:gd name="T0" fmla="*/ 2968 w 4563"/>
                <a:gd name="T1" fmla="*/ 4374 h 5406"/>
                <a:gd name="T2" fmla="*/ 2968 w 4563"/>
                <a:gd name="T3" fmla="*/ 4374 h 5406"/>
                <a:gd name="T4" fmla="*/ 3906 w 4563"/>
                <a:gd name="T5" fmla="*/ 2718 h 5406"/>
                <a:gd name="T6" fmla="*/ 4375 w 4563"/>
                <a:gd name="T7" fmla="*/ 3093 h 5406"/>
                <a:gd name="T8" fmla="*/ 3437 w 4563"/>
                <a:gd name="T9" fmla="*/ 4624 h 5406"/>
                <a:gd name="T10" fmla="*/ 3343 w 4563"/>
                <a:gd name="T11" fmla="*/ 4749 h 5406"/>
                <a:gd name="T12" fmla="*/ 2718 w 4563"/>
                <a:gd name="T13" fmla="*/ 4593 h 5406"/>
                <a:gd name="T14" fmla="*/ 2968 w 4563"/>
                <a:gd name="T15" fmla="*/ 4374 h 5406"/>
                <a:gd name="T16" fmla="*/ 3343 w 4563"/>
                <a:gd name="T17" fmla="*/ 469 h 5406"/>
                <a:gd name="T18" fmla="*/ 3343 w 4563"/>
                <a:gd name="T19" fmla="*/ 469 h 5406"/>
                <a:gd name="T20" fmla="*/ 3843 w 4563"/>
                <a:gd name="T21" fmla="*/ 656 h 5406"/>
                <a:gd name="T22" fmla="*/ 4187 w 4563"/>
                <a:gd name="T23" fmla="*/ 1000 h 5406"/>
                <a:gd name="T24" fmla="*/ 4187 w 4563"/>
                <a:gd name="T25" fmla="*/ 1000 h 5406"/>
                <a:gd name="T26" fmla="*/ 3687 w 4563"/>
                <a:gd name="T27" fmla="*/ 344 h 5406"/>
                <a:gd name="T28" fmla="*/ 2968 w 4563"/>
                <a:gd name="T29" fmla="*/ 31 h 5406"/>
                <a:gd name="T30" fmla="*/ 3343 w 4563"/>
                <a:gd name="T31" fmla="*/ 469 h 5406"/>
                <a:gd name="T32" fmla="*/ 2031 w 4563"/>
                <a:gd name="T33" fmla="*/ 219 h 5406"/>
                <a:gd name="T34" fmla="*/ 2031 w 4563"/>
                <a:gd name="T35" fmla="*/ 219 h 5406"/>
                <a:gd name="T36" fmla="*/ 1625 w 4563"/>
                <a:gd name="T37" fmla="*/ 469 h 5406"/>
                <a:gd name="T38" fmla="*/ 1937 w 4563"/>
                <a:gd name="T39" fmla="*/ 750 h 5406"/>
                <a:gd name="T40" fmla="*/ 2375 w 4563"/>
                <a:gd name="T41" fmla="*/ 531 h 5406"/>
                <a:gd name="T42" fmla="*/ 2031 w 4563"/>
                <a:gd name="T43" fmla="*/ 219 h 5406"/>
                <a:gd name="T44" fmla="*/ 3187 w 4563"/>
                <a:gd name="T45" fmla="*/ 438 h 5406"/>
                <a:gd name="T46" fmla="*/ 3187 w 4563"/>
                <a:gd name="T47" fmla="*/ 438 h 5406"/>
                <a:gd name="T48" fmla="*/ 2812 w 4563"/>
                <a:gd name="T49" fmla="*/ 0 h 5406"/>
                <a:gd name="T50" fmla="*/ 2218 w 4563"/>
                <a:gd name="T51" fmla="*/ 156 h 5406"/>
                <a:gd name="T52" fmla="*/ 2218 w 4563"/>
                <a:gd name="T53" fmla="*/ 156 h 5406"/>
                <a:gd name="T54" fmla="*/ 2562 w 4563"/>
                <a:gd name="T55" fmla="*/ 469 h 5406"/>
                <a:gd name="T56" fmla="*/ 3187 w 4563"/>
                <a:gd name="T57" fmla="*/ 438 h 5406"/>
                <a:gd name="T58" fmla="*/ 1156 w 4563"/>
                <a:gd name="T59" fmla="*/ 844 h 5406"/>
                <a:gd name="T60" fmla="*/ 1156 w 4563"/>
                <a:gd name="T61" fmla="*/ 844 h 5406"/>
                <a:gd name="T62" fmla="*/ 1500 w 4563"/>
                <a:gd name="T63" fmla="*/ 1094 h 5406"/>
                <a:gd name="T64" fmla="*/ 1781 w 4563"/>
                <a:gd name="T65" fmla="*/ 875 h 5406"/>
                <a:gd name="T66" fmla="*/ 1468 w 4563"/>
                <a:gd name="T67" fmla="*/ 594 h 5406"/>
                <a:gd name="T68" fmla="*/ 1156 w 4563"/>
                <a:gd name="T69" fmla="*/ 844 h 5406"/>
                <a:gd name="T70" fmla="*/ 4375 w 4563"/>
                <a:gd name="T71" fmla="*/ 1313 h 5406"/>
                <a:gd name="T72" fmla="*/ 4375 w 4563"/>
                <a:gd name="T73" fmla="*/ 1313 h 5406"/>
                <a:gd name="T74" fmla="*/ 3843 w 4563"/>
                <a:gd name="T75" fmla="*/ 719 h 5406"/>
                <a:gd name="T76" fmla="*/ 3843 w 4563"/>
                <a:gd name="T77" fmla="*/ 719 h 5406"/>
                <a:gd name="T78" fmla="*/ 4031 w 4563"/>
                <a:gd name="T79" fmla="*/ 2219 h 5406"/>
                <a:gd name="T80" fmla="*/ 4468 w 4563"/>
                <a:gd name="T81" fmla="*/ 2656 h 5406"/>
                <a:gd name="T82" fmla="*/ 4375 w 4563"/>
                <a:gd name="T83" fmla="*/ 1313 h 5406"/>
                <a:gd name="T84" fmla="*/ 2375 w 4563"/>
                <a:gd name="T85" fmla="*/ 4874 h 5406"/>
                <a:gd name="T86" fmla="*/ 2375 w 4563"/>
                <a:gd name="T87" fmla="*/ 4874 h 5406"/>
                <a:gd name="T88" fmla="*/ 1406 w 4563"/>
                <a:gd name="T89" fmla="*/ 5249 h 5406"/>
                <a:gd name="T90" fmla="*/ 656 w 4563"/>
                <a:gd name="T91" fmla="*/ 5187 h 5406"/>
                <a:gd name="T92" fmla="*/ 656 w 4563"/>
                <a:gd name="T93" fmla="*/ 5187 h 5406"/>
                <a:gd name="T94" fmla="*/ 1250 w 4563"/>
                <a:gd name="T95" fmla="*/ 5343 h 5406"/>
                <a:gd name="T96" fmla="*/ 1843 w 4563"/>
                <a:gd name="T97" fmla="*/ 5405 h 5406"/>
                <a:gd name="T98" fmla="*/ 3031 w 4563"/>
                <a:gd name="T99" fmla="*/ 4999 h 5406"/>
                <a:gd name="T100" fmla="*/ 2375 w 4563"/>
                <a:gd name="T101" fmla="*/ 4874 h 5406"/>
                <a:gd name="T102" fmla="*/ 1156 w 4563"/>
                <a:gd name="T103" fmla="*/ 5155 h 5406"/>
                <a:gd name="T104" fmla="*/ 1156 w 4563"/>
                <a:gd name="T105" fmla="*/ 5155 h 5406"/>
                <a:gd name="T106" fmla="*/ 687 w 4563"/>
                <a:gd name="T107" fmla="*/ 4749 h 5406"/>
                <a:gd name="T108" fmla="*/ 500 w 4563"/>
                <a:gd name="T109" fmla="*/ 4343 h 5406"/>
                <a:gd name="T110" fmla="*/ 0 w 4563"/>
                <a:gd name="T111" fmla="*/ 4249 h 5406"/>
                <a:gd name="T112" fmla="*/ 250 w 4563"/>
                <a:gd name="T113" fmla="*/ 4780 h 5406"/>
                <a:gd name="T114" fmla="*/ 500 w 4563"/>
                <a:gd name="T115" fmla="*/ 5093 h 5406"/>
                <a:gd name="T116" fmla="*/ 1156 w 4563"/>
                <a:gd name="T117" fmla="*/ 5155 h 5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63" h="5406">
                  <a:moveTo>
                    <a:pt x="2968" y="4374"/>
                  </a:moveTo>
                  <a:lnTo>
                    <a:pt x="2968" y="4374"/>
                  </a:lnTo>
                  <a:cubicBezTo>
                    <a:pt x="3406" y="3874"/>
                    <a:pt x="3718" y="3312"/>
                    <a:pt x="3906" y="2718"/>
                  </a:cubicBezTo>
                  <a:cubicBezTo>
                    <a:pt x="4375" y="3093"/>
                    <a:pt x="4375" y="3093"/>
                    <a:pt x="4375" y="3093"/>
                  </a:cubicBezTo>
                  <a:cubicBezTo>
                    <a:pt x="4187" y="3655"/>
                    <a:pt x="3875" y="4187"/>
                    <a:pt x="3437" y="4624"/>
                  </a:cubicBezTo>
                  <a:cubicBezTo>
                    <a:pt x="3406" y="4655"/>
                    <a:pt x="3375" y="4718"/>
                    <a:pt x="3343" y="4749"/>
                  </a:cubicBezTo>
                  <a:cubicBezTo>
                    <a:pt x="2718" y="4593"/>
                    <a:pt x="2718" y="4593"/>
                    <a:pt x="2718" y="4593"/>
                  </a:cubicBezTo>
                  <a:cubicBezTo>
                    <a:pt x="2812" y="4530"/>
                    <a:pt x="2875" y="4437"/>
                    <a:pt x="2968" y="4374"/>
                  </a:cubicBezTo>
                  <a:close/>
                  <a:moveTo>
                    <a:pt x="3343" y="469"/>
                  </a:moveTo>
                  <a:lnTo>
                    <a:pt x="3343" y="469"/>
                  </a:lnTo>
                  <a:cubicBezTo>
                    <a:pt x="3500" y="500"/>
                    <a:pt x="3656" y="531"/>
                    <a:pt x="3843" y="656"/>
                  </a:cubicBezTo>
                  <a:cubicBezTo>
                    <a:pt x="3968" y="719"/>
                    <a:pt x="4062" y="844"/>
                    <a:pt x="4187" y="1000"/>
                  </a:cubicBezTo>
                  <a:lnTo>
                    <a:pt x="4187" y="1000"/>
                  </a:lnTo>
                  <a:cubicBezTo>
                    <a:pt x="4062" y="813"/>
                    <a:pt x="3875" y="563"/>
                    <a:pt x="3687" y="344"/>
                  </a:cubicBezTo>
                  <a:cubicBezTo>
                    <a:pt x="3500" y="156"/>
                    <a:pt x="3281" y="63"/>
                    <a:pt x="2968" y="31"/>
                  </a:cubicBezTo>
                  <a:lnTo>
                    <a:pt x="3343" y="469"/>
                  </a:lnTo>
                  <a:close/>
                  <a:moveTo>
                    <a:pt x="2031" y="219"/>
                  </a:moveTo>
                  <a:lnTo>
                    <a:pt x="2031" y="219"/>
                  </a:lnTo>
                  <a:cubicBezTo>
                    <a:pt x="1875" y="281"/>
                    <a:pt x="1750" y="375"/>
                    <a:pt x="1625" y="469"/>
                  </a:cubicBezTo>
                  <a:cubicBezTo>
                    <a:pt x="1937" y="750"/>
                    <a:pt x="1937" y="750"/>
                    <a:pt x="1937" y="750"/>
                  </a:cubicBezTo>
                  <a:cubicBezTo>
                    <a:pt x="2093" y="656"/>
                    <a:pt x="2218" y="594"/>
                    <a:pt x="2375" y="531"/>
                  </a:cubicBezTo>
                  <a:lnTo>
                    <a:pt x="2031" y="219"/>
                  </a:lnTo>
                  <a:close/>
                  <a:moveTo>
                    <a:pt x="3187" y="438"/>
                  </a:moveTo>
                  <a:lnTo>
                    <a:pt x="3187" y="438"/>
                  </a:lnTo>
                  <a:cubicBezTo>
                    <a:pt x="2812" y="0"/>
                    <a:pt x="2812" y="0"/>
                    <a:pt x="2812" y="0"/>
                  </a:cubicBezTo>
                  <a:cubicBezTo>
                    <a:pt x="2625" y="31"/>
                    <a:pt x="2406" y="63"/>
                    <a:pt x="2218" y="156"/>
                  </a:cubicBezTo>
                  <a:lnTo>
                    <a:pt x="2218" y="156"/>
                  </a:lnTo>
                  <a:cubicBezTo>
                    <a:pt x="2562" y="469"/>
                    <a:pt x="2562" y="469"/>
                    <a:pt x="2562" y="469"/>
                  </a:cubicBezTo>
                  <a:cubicBezTo>
                    <a:pt x="2781" y="438"/>
                    <a:pt x="3000" y="406"/>
                    <a:pt x="3187" y="438"/>
                  </a:cubicBezTo>
                  <a:close/>
                  <a:moveTo>
                    <a:pt x="1156" y="844"/>
                  </a:moveTo>
                  <a:lnTo>
                    <a:pt x="1156" y="844"/>
                  </a:lnTo>
                  <a:cubicBezTo>
                    <a:pt x="1500" y="1094"/>
                    <a:pt x="1500" y="1094"/>
                    <a:pt x="1500" y="1094"/>
                  </a:cubicBezTo>
                  <a:cubicBezTo>
                    <a:pt x="1593" y="1000"/>
                    <a:pt x="1687" y="938"/>
                    <a:pt x="1781" y="875"/>
                  </a:cubicBezTo>
                  <a:cubicBezTo>
                    <a:pt x="1468" y="594"/>
                    <a:pt x="1468" y="594"/>
                    <a:pt x="1468" y="594"/>
                  </a:cubicBezTo>
                  <a:cubicBezTo>
                    <a:pt x="1375" y="688"/>
                    <a:pt x="1250" y="750"/>
                    <a:pt x="1156" y="844"/>
                  </a:cubicBezTo>
                  <a:close/>
                  <a:moveTo>
                    <a:pt x="4375" y="1313"/>
                  </a:moveTo>
                  <a:lnTo>
                    <a:pt x="4375" y="1313"/>
                  </a:lnTo>
                  <a:cubicBezTo>
                    <a:pt x="4375" y="1313"/>
                    <a:pt x="3937" y="844"/>
                    <a:pt x="3843" y="719"/>
                  </a:cubicBezTo>
                  <a:lnTo>
                    <a:pt x="3843" y="719"/>
                  </a:lnTo>
                  <a:cubicBezTo>
                    <a:pt x="4062" y="1125"/>
                    <a:pt x="4125" y="1656"/>
                    <a:pt x="4031" y="2219"/>
                  </a:cubicBezTo>
                  <a:cubicBezTo>
                    <a:pt x="4468" y="2656"/>
                    <a:pt x="4468" y="2656"/>
                    <a:pt x="4468" y="2656"/>
                  </a:cubicBezTo>
                  <a:cubicBezTo>
                    <a:pt x="4562" y="2188"/>
                    <a:pt x="4531" y="1719"/>
                    <a:pt x="4375" y="1313"/>
                  </a:cubicBezTo>
                  <a:close/>
                  <a:moveTo>
                    <a:pt x="2375" y="4874"/>
                  </a:moveTo>
                  <a:lnTo>
                    <a:pt x="2375" y="4874"/>
                  </a:lnTo>
                  <a:cubicBezTo>
                    <a:pt x="2062" y="5093"/>
                    <a:pt x="1718" y="5218"/>
                    <a:pt x="1406" y="5249"/>
                  </a:cubicBezTo>
                  <a:cubicBezTo>
                    <a:pt x="656" y="5187"/>
                    <a:pt x="656" y="5187"/>
                    <a:pt x="656" y="5187"/>
                  </a:cubicBezTo>
                  <a:lnTo>
                    <a:pt x="656" y="5187"/>
                  </a:lnTo>
                  <a:cubicBezTo>
                    <a:pt x="718" y="5218"/>
                    <a:pt x="968" y="5312"/>
                    <a:pt x="1250" y="5343"/>
                  </a:cubicBezTo>
                  <a:cubicBezTo>
                    <a:pt x="1437" y="5374"/>
                    <a:pt x="1625" y="5405"/>
                    <a:pt x="1843" y="5405"/>
                  </a:cubicBezTo>
                  <a:cubicBezTo>
                    <a:pt x="2187" y="5405"/>
                    <a:pt x="2593" y="5280"/>
                    <a:pt x="3031" y="4999"/>
                  </a:cubicBezTo>
                  <a:lnTo>
                    <a:pt x="2375" y="4874"/>
                  </a:lnTo>
                  <a:close/>
                  <a:moveTo>
                    <a:pt x="1156" y="5155"/>
                  </a:moveTo>
                  <a:lnTo>
                    <a:pt x="1156" y="5155"/>
                  </a:lnTo>
                  <a:cubicBezTo>
                    <a:pt x="968" y="5062"/>
                    <a:pt x="812" y="4937"/>
                    <a:pt x="687" y="4749"/>
                  </a:cubicBezTo>
                  <a:cubicBezTo>
                    <a:pt x="625" y="4624"/>
                    <a:pt x="531" y="4499"/>
                    <a:pt x="500" y="4343"/>
                  </a:cubicBezTo>
                  <a:cubicBezTo>
                    <a:pt x="0" y="4249"/>
                    <a:pt x="0" y="4249"/>
                    <a:pt x="0" y="4249"/>
                  </a:cubicBezTo>
                  <a:cubicBezTo>
                    <a:pt x="62" y="4437"/>
                    <a:pt x="125" y="4624"/>
                    <a:pt x="250" y="4780"/>
                  </a:cubicBezTo>
                  <a:cubicBezTo>
                    <a:pt x="312" y="4905"/>
                    <a:pt x="406" y="4999"/>
                    <a:pt x="500" y="5093"/>
                  </a:cubicBezTo>
                  <a:cubicBezTo>
                    <a:pt x="1156" y="5155"/>
                    <a:pt x="1156" y="5155"/>
                    <a:pt x="1156" y="5155"/>
                  </a:cubicBez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Tree>
    <p:extLst>
      <p:ext uri="{BB962C8B-B14F-4D97-AF65-F5344CB8AC3E}">
        <p14:creationId xmlns:p14="http://schemas.microsoft.com/office/powerpoint/2010/main" val="73214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3"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4860" t="24701" r="16255" b="-4268"/>
          <a:stretch/>
        </p:blipFill>
        <p:spPr bwMode="auto">
          <a:xfrm>
            <a:off x="0" y="0"/>
            <a:ext cx="9906000"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85568"/>
            <a:ext cx="9906000" cy="685800"/>
          </a:xfrm>
          <a:prstGeom prst="rect">
            <a:avLst/>
          </a:prstGeom>
        </p:spPr>
      </p:pic>
      <p:grpSp>
        <p:nvGrpSpPr>
          <p:cNvPr id="35" name="Group 32"/>
          <p:cNvGrpSpPr>
            <a:grpSpLocks/>
          </p:cNvGrpSpPr>
          <p:nvPr userDrawn="1"/>
        </p:nvGrpSpPr>
        <p:grpSpPr bwMode="auto">
          <a:xfrm>
            <a:off x="7950597" y="6378456"/>
            <a:ext cx="1387872" cy="342900"/>
            <a:chOff x="1403350" y="4029075"/>
            <a:chExt cx="7267575" cy="1946275"/>
          </a:xfrm>
        </p:grpSpPr>
        <p:sp>
          <p:nvSpPr>
            <p:cNvPr id="36" name="Freeform 20"/>
            <p:cNvSpPr>
              <a:spLocks noChangeArrowheads="1"/>
            </p:cNvSpPr>
            <p:nvPr/>
          </p:nvSpPr>
          <p:spPr bwMode="auto">
            <a:xfrm>
              <a:off x="1403350" y="4488609"/>
              <a:ext cx="774487" cy="991159"/>
            </a:xfrm>
            <a:custGeom>
              <a:avLst/>
              <a:gdLst>
                <a:gd name="T0" fmla="*/ 219 w 2158"/>
                <a:gd name="T1" fmla="*/ 844 h 2750"/>
                <a:gd name="T2" fmla="*/ 219 w 2158"/>
                <a:gd name="T3" fmla="*/ 844 h 2750"/>
                <a:gd name="T4" fmla="*/ 1282 w 2158"/>
                <a:gd name="T5" fmla="*/ 0 h 2750"/>
                <a:gd name="T6" fmla="*/ 2126 w 2158"/>
                <a:gd name="T7" fmla="*/ 750 h 2750"/>
                <a:gd name="T8" fmla="*/ 2063 w 2158"/>
                <a:gd name="T9" fmla="*/ 969 h 2750"/>
                <a:gd name="T10" fmla="*/ 1563 w 2158"/>
                <a:gd name="T11" fmla="*/ 969 h 2750"/>
                <a:gd name="T12" fmla="*/ 1594 w 2158"/>
                <a:gd name="T13" fmla="*/ 813 h 2750"/>
                <a:gd name="T14" fmla="*/ 1219 w 2158"/>
                <a:gd name="T15" fmla="*/ 438 h 2750"/>
                <a:gd name="T16" fmla="*/ 719 w 2158"/>
                <a:gd name="T17" fmla="*/ 907 h 2750"/>
                <a:gd name="T18" fmla="*/ 594 w 2158"/>
                <a:gd name="T19" fmla="*/ 1843 h 2750"/>
                <a:gd name="T20" fmla="*/ 969 w 2158"/>
                <a:gd name="T21" fmla="*/ 2312 h 2750"/>
                <a:gd name="T22" fmla="*/ 1438 w 2158"/>
                <a:gd name="T23" fmla="*/ 1937 h 2750"/>
                <a:gd name="T24" fmla="*/ 1438 w 2158"/>
                <a:gd name="T25" fmla="*/ 1749 h 2750"/>
                <a:gd name="T26" fmla="*/ 1969 w 2158"/>
                <a:gd name="T27" fmla="*/ 1749 h 2750"/>
                <a:gd name="T28" fmla="*/ 1938 w 2158"/>
                <a:gd name="T29" fmla="*/ 1999 h 2750"/>
                <a:gd name="T30" fmla="*/ 907 w 2158"/>
                <a:gd name="T31" fmla="*/ 2749 h 2750"/>
                <a:gd name="T32" fmla="*/ 63 w 2158"/>
                <a:gd name="T33" fmla="*/ 1906 h 2750"/>
                <a:gd name="T34" fmla="*/ 219 w 2158"/>
                <a:gd name="T35" fmla="*/ 844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8" h="2750">
                  <a:moveTo>
                    <a:pt x="219" y="844"/>
                  </a:moveTo>
                  <a:lnTo>
                    <a:pt x="219" y="844"/>
                  </a:lnTo>
                  <a:cubicBezTo>
                    <a:pt x="282" y="344"/>
                    <a:pt x="719" y="0"/>
                    <a:pt x="1282" y="0"/>
                  </a:cubicBezTo>
                  <a:cubicBezTo>
                    <a:pt x="1844" y="0"/>
                    <a:pt x="2157" y="313"/>
                    <a:pt x="2126" y="750"/>
                  </a:cubicBezTo>
                  <a:cubicBezTo>
                    <a:pt x="2063" y="969"/>
                    <a:pt x="2063" y="969"/>
                    <a:pt x="2063" y="969"/>
                  </a:cubicBezTo>
                  <a:cubicBezTo>
                    <a:pt x="1563" y="969"/>
                    <a:pt x="1563" y="969"/>
                    <a:pt x="1563" y="969"/>
                  </a:cubicBezTo>
                  <a:cubicBezTo>
                    <a:pt x="1594" y="813"/>
                    <a:pt x="1594" y="813"/>
                    <a:pt x="1594" y="813"/>
                  </a:cubicBezTo>
                  <a:cubicBezTo>
                    <a:pt x="1626" y="563"/>
                    <a:pt x="1469" y="438"/>
                    <a:pt x="1219" y="438"/>
                  </a:cubicBezTo>
                  <a:cubicBezTo>
                    <a:pt x="969" y="438"/>
                    <a:pt x="782" y="594"/>
                    <a:pt x="719" y="907"/>
                  </a:cubicBezTo>
                  <a:cubicBezTo>
                    <a:pt x="594" y="1843"/>
                    <a:pt x="594" y="1843"/>
                    <a:pt x="594" y="1843"/>
                  </a:cubicBezTo>
                  <a:cubicBezTo>
                    <a:pt x="563" y="2156"/>
                    <a:pt x="719" y="2312"/>
                    <a:pt x="969" y="2312"/>
                  </a:cubicBezTo>
                  <a:cubicBezTo>
                    <a:pt x="1188" y="2312"/>
                    <a:pt x="1376" y="2187"/>
                    <a:pt x="1438" y="1937"/>
                  </a:cubicBezTo>
                  <a:cubicBezTo>
                    <a:pt x="1438" y="1749"/>
                    <a:pt x="1438" y="1749"/>
                    <a:pt x="1438" y="1749"/>
                  </a:cubicBezTo>
                  <a:cubicBezTo>
                    <a:pt x="1969" y="1749"/>
                    <a:pt x="1969" y="1749"/>
                    <a:pt x="1969" y="1749"/>
                  </a:cubicBezTo>
                  <a:cubicBezTo>
                    <a:pt x="1938" y="1999"/>
                    <a:pt x="1938" y="1999"/>
                    <a:pt x="1938" y="1999"/>
                  </a:cubicBezTo>
                  <a:cubicBezTo>
                    <a:pt x="1876" y="2437"/>
                    <a:pt x="1438" y="2749"/>
                    <a:pt x="907" y="2749"/>
                  </a:cubicBezTo>
                  <a:cubicBezTo>
                    <a:pt x="344" y="2749"/>
                    <a:pt x="0" y="2406"/>
                    <a:pt x="63" y="1906"/>
                  </a:cubicBezTo>
                  <a:lnTo>
                    <a:pt x="219" y="844"/>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 name="Freeform 21"/>
            <p:cNvSpPr>
              <a:spLocks noChangeArrowheads="1"/>
            </p:cNvSpPr>
            <p:nvPr/>
          </p:nvSpPr>
          <p:spPr bwMode="auto">
            <a:xfrm>
              <a:off x="2123803" y="4515644"/>
              <a:ext cx="594374" cy="955116"/>
            </a:xfrm>
            <a:custGeom>
              <a:avLst/>
              <a:gdLst>
                <a:gd name="T0" fmla="*/ 375 w 1657"/>
                <a:gd name="T1" fmla="*/ 0 h 2656"/>
                <a:gd name="T2" fmla="*/ 875 w 1657"/>
                <a:gd name="T3" fmla="*/ 0 h 2656"/>
                <a:gd name="T4" fmla="*/ 562 w 1657"/>
                <a:gd name="T5" fmla="*/ 2217 h 2656"/>
                <a:gd name="T6" fmla="*/ 1656 w 1657"/>
                <a:gd name="T7" fmla="*/ 2217 h 2656"/>
                <a:gd name="T8" fmla="*/ 1593 w 1657"/>
                <a:gd name="T9" fmla="*/ 2655 h 2656"/>
                <a:gd name="T10" fmla="*/ 0 w 1657"/>
                <a:gd name="T11" fmla="*/ 2655 h 2656"/>
                <a:gd name="T12" fmla="*/ 375 w 1657"/>
                <a:gd name="T13" fmla="*/ 0 h 2656"/>
              </a:gdLst>
              <a:ahLst/>
              <a:cxnLst>
                <a:cxn ang="0">
                  <a:pos x="T0" y="T1"/>
                </a:cxn>
                <a:cxn ang="0">
                  <a:pos x="T2" y="T3"/>
                </a:cxn>
                <a:cxn ang="0">
                  <a:pos x="T4" y="T5"/>
                </a:cxn>
                <a:cxn ang="0">
                  <a:pos x="T6" y="T7"/>
                </a:cxn>
                <a:cxn ang="0">
                  <a:pos x="T8" y="T9"/>
                </a:cxn>
                <a:cxn ang="0">
                  <a:pos x="T10" y="T11"/>
                </a:cxn>
                <a:cxn ang="0">
                  <a:pos x="T12" y="T13"/>
                </a:cxn>
              </a:cxnLst>
              <a:rect l="0" t="0" r="r" b="b"/>
              <a:pathLst>
                <a:path w="1657" h="2656">
                  <a:moveTo>
                    <a:pt x="375" y="0"/>
                  </a:moveTo>
                  <a:lnTo>
                    <a:pt x="875" y="0"/>
                  </a:lnTo>
                  <a:lnTo>
                    <a:pt x="562" y="2217"/>
                  </a:lnTo>
                  <a:lnTo>
                    <a:pt x="1656" y="2217"/>
                  </a:lnTo>
                  <a:lnTo>
                    <a:pt x="1593"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 name="Freeform 22"/>
            <p:cNvSpPr>
              <a:spLocks noChangeArrowheads="1"/>
            </p:cNvSpPr>
            <p:nvPr/>
          </p:nvSpPr>
          <p:spPr bwMode="auto">
            <a:xfrm>
              <a:off x="2718177" y="4515644"/>
              <a:ext cx="720453" cy="955116"/>
            </a:xfrm>
            <a:custGeom>
              <a:avLst/>
              <a:gdLst>
                <a:gd name="T0" fmla="*/ 375 w 2001"/>
                <a:gd name="T1" fmla="*/ 0 h 2656"/>
                <a:gd name="T2" fmla="*/ 2000 w 2001"/>
                <a:gd name="T3" fmla="*/ 0 h 2656"/>
                <a:gd name="T4" fmla="*/ 1937 w 2001"/>
                <a:gd name="T5" fmla="*/ 406 h 2656"/>
                <a:gd name="T6" fmla="*/ 844 w 2001"/>
                <a:gd name="T7" fmla="*/ 406 h 2656"/>
                <a:gd name="T8" fmla="*/ 750 w 2001"/>
                <a:gd name="T9" fmla="*/ 1125 h 2656"/>
                <a:gd name="T10" fmla="*/ 1656 w 2001"/>
                <a:gd name="T11" fmla="*/ 1125 h 2656"/>
                <a:gd name="T12" fmla="*/ 1594 w 2001"/>
                <a:gd name="T13" fmla="*/ 1561 h 2656"/>
                <a:gd name="T14" fmla="*/ 687 w 2001"/>
                <a:gd name="T15" fmla="*/ 1561 h 2656"/>
                <a:gd name="T16" fmla="*/ 594 w 2001"/>
                <a:gd name="T17" fmla="*/ 2217 h 2656"/>
                <a:gd name="T18" fmla="*/ 1719 w 2001"/>
                <a:gd name="T19" fmla="*/ 2217 h 2656"/>
                <a:gd name="T20" fmla="*/ 1656 w 2001"/>
                <a:gd name="T21" fmla="*/ 2655 h 2656"/>
                <a:gd name="T22" fmla="*/ 0 w 2001"/>
                <a:gd name="T23" fmla="*/ 2655 h 2656"/>
                <a:gd name="T24" fmla="*/ 375 w 2001"/>
                <a:gd name="T25"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1" h="2656">
                  <a:moveTo>
                    <a:pt x="375" y="0"/>
                  </a:moveTo>
                  <a:lnTo>
                    <a:pt x="2000" y="0"/>
                  </a:lnTo>
                  <a:lnTo>
                    <a:pt x="1937" y="406"/>
                  </a:lnTo>
                  <a:lnTo>
                    <a:pt x="844" y="406"/>
                  </a:lnTo>
                  <a:lnTo>
                    <a:pt x="750" y="1125"/>
                  </a:lnTo>
                  <a:lnTo>
                    <a:pt x="1656" y="1125"/>
                  </a:lnTo>
                  <a:lnTo>
                    <a:pt x="1594" y="1561"/>
                  </a:lnTo>
                  <a:lnTo>
                    <a:pt x="687" y="1561"/>
                  </a:lnTo>
                  <a:lnTo>
                    <a:pt x="594" y="2217"/>
                  </a:lnTo>
                  <a:lnTo>
                    <a:pt x="1719" y="2217"/>
                  </a:lnTo>
                  <a:lnTo>
                    <a:pt x="1656"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 name="Freeform 23"/>
            <p:cNvSpPr>
              <a:spLocks noChangeArrowheads="1"/>
            </p:cNvSpPr>
            <p:nvPr/>
          </p:nvSpPr>
          <p:spPr bwMode="auto">
            <a:xfrm>
              <a:off x="3339571" y="4515644"/>
              <a:ext cx="828521" cy="955116"/>
            </a:xfrm>
            <a:custGeom>
              <a:avLst/>
              <a:gdLst>
                <a:gd name="T0" fmla="*/ 1281 w 2313"/>
                <a:gd name="T1" fmla="*/ 0 h 2656"/>
                <a:gd name="T2" fmla="*/ 1281 w 2313"/>
                <a:gd name="T3" fmla="*/ 0 h 2656"/>
                <a:gd name="T4" fmla="*/ 1750 w 2313"/>
                <a:gd name="T5" fmla="*/ 0 h 2656"/>
                <a:gd name="T6" fmla="*/ 2312 w 2313"/>
                <a:gd name="T7" fmla="*/ 2655 h 2656"/>
                <a:gd name="T8" fmla="*/ 1781 w 2313"/>
                <a:gd name="T9" fmla="*/ 2655 h 2656"/>
                <a:gd name="T10" fmla="*/ 1656 w 2313"/>
                <a:gd name="T11" fmla="*/ 1999 h 2656"/>
                <a:gd name="T12" fmla="*/ 812 w 2313"/>
                <a:gd name="T13" fmla="*/ 1999 h 2656"/>
                <a:gd name="T14" fmla="*/ 531 w 2313"/>
                <a:gd name="T15" fmla="*/ 2655 h 2656"/>
                <a:gd name="T16" fmla="*/ 0 w 2313"/>
                <a:gd name="T17" fmla="*/ 2655 h 2656"/>
                <a:gd name="T18" fmla="*/ 1281 w 2313"/>
                <a:gd name="T19" fmla="*/ 0 h 2656"/>
                <a:gd name="T20" fmla="*/ 1593 w 2313"/>
                <a:gd name="T21" fmla="*/ 1593 h 2656"/>
                <a:gd name="T22" fmla="*/ 1593 w 2313"/>
                <a:gd name="T23" fmla="*/ 1593 h 2656"/>
                <a:gd name="T24" fmla="*/ 1437 w 2313"/>
                <a:gd name="T25" fmla="*/ 625 h 2656"/>
                <a:gd name="T26" fmla="*/ 1000 w 2313"/>
                <a:gd name="T27" fmla="*/ 1593 h 2656"/>
                <a:gd name="T28" fmla="*/ 1593 w 2313"/>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3" h="2656">
                  <a:moveTo>
                    <a:pt x="1281" y="0"/>
                  </a:moveTo>
                  <a:lnTo>
                    <a:pt x="1281" y="0"/>
                  </a:lnTo>
                  <a:cubicBezTo>
                    <a:pt x="1750" y="0"/>
                    <a:pt x="1750" y="0"/>
                    <a:pt x="1750" y="0"/>
                  </a:cubicBezTo>
                  <a:cubicBezTo>
                    <a:pt x="2312" y="2655"/>
                    <a:pt x="2312" y="2655"/>
                    <a:pt x="2312" y="2655"/>
                  </a:cubicBezTo>
                  <a:cubicBezTo>
                    <a:pt x="1781" y="2655"/>
                    <a:pt x="1781" y="2655"/>
                    <a:pt x="1781" y="2655"/>
                  </a:cubicBezTo>
                  <a:cubicBezTo>
                    <a:pt x="1656" y="1999"/>
                    <a:pt x="1656" y="1999"/>
                    <a:pt x="1656" y="1999"/>
                  </a:cubicBezTo>
                  <a:cubicBezTo>
                    <a:pt x="812" y="1999"/>
                    <a:pt x="812" y="1999"/>
                    <a:pt x="812" y="1999"/>
                  </a:cubicBezTo>
                  <a:cubicBezTo>
                    <a:pt x="531" y="2655"/>
                    <a:pt x="531" y="2655"/>
                    <a:pt x="531" y="2655"/>
                  </a:cubicBezTo>
                  <a:cubicBezTo>
                    <a:pt x="0" y="2655"/>
                    <a:pt x="0" y="2655"/>
                    <a:pt x="0" y="2655"/>
                  </a:cubicBezTo>
                  <a:lnTo>
                    <a:pt x="1281" y="0"/>
                  </a:lnTo>
                  <a:close/>
                  <a:moveTo>
                    <a:pt x="1593" y="1593"/>
                  </a:moveTo>
                  <a:lnTo>
                    <a:pt x="1593" y="1593"/>
                  </a:lnTo>
                  <a:cubicBezTo>
                    <a:pt x="1562" y="1405"/>
                    <a:pt x="1437" y="812"/>
                    <a:pt x="1437" y="625"/>
                  </a:cubicBezTo>
                  <a:cubicBezTo>
                    <a:pt x="1000" y="1593"/>
                    <a:pt x="1000" y="1593"/>
                    <a:pt x="1000"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 name="Freeform 24"/>
            <p:cNvSpPr>
              <a:spLocks noChangeArrowheads="1"/>
            </p:cNvSpPr>
            <p:nvPr/>
          </p:nvSpPr>
          <p:spPr bwMode="auto">
            <a:xfrm>
              <a:off x="4195106" y="4515644"/>
              <a:ext cx="828521" cy="955116"/>
            </a:xfrm>
            <a:custGeom>
              <a:avLst/>
              <a:gdLst>
                <a:gd name="T0" fmla="*/ 375 w 2313"/>
                <a:gd name="T1" fmla="*/ 0 h 2656"/>
                <a:gd name="T2" fmla="*/ 375 w 2313"/>
                <a:gd name="T3" fmla="*/ 0 h 2656"/>
                <a:gd name="T4" fmla="*/ 906 w 2313"/>
                <a:gd name="T5" fmla="*/ 0 h 2656"/>
                <a:gd name="T6" fmla="*/ 1593 w 2313"/>
                <a:gd name="T7" fmla="*/ 1655 h 2656"/>
                <a:gd name="T8" fmla="*/ 1812 w 2313"/>
                <a:gd name="T9" fmla="*/ 0 h 2656"/>
                <a:gd name="T10" fmla="*/ 2312 w 2313"/>
                <a:gd name="T11" fmla="*/ 0 h 2656"/>
                <a:gd name="T12" fmla="*/ 1968 w 2313"/>
                <a:gd name="T13" fmla="*/ 2655 h 2656"/>
                <a:gd name="T14" fmla="*/ 1406 w 2313"/>
                <a:gd name="T15" fmla="*/ 2655 h 2656"/>
                <a:gd name="T16" fmla="*/ 749 w 2313"/>
                <a:gd name="T17" fmla="*/ 969 h 2656"/>
                <a:gd name="T18" fmla="*/ 531 w 2313"/>
                <a:gd name="T19" fmla="*/ 2655 h 2656"/>
                <a:gd name="T20" fmla="*/ 0 w 2313"/>
                <a:gd name="T21" fmla="*/ 2655 h 2656"/>
                <a:gd name="T22" fmla="*/ 375 w 2313"/>
                <a:gd name="T23"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3" h="2656">
                  <a:moveTo>
                    <a:pt x="375" y="0"/>
                  </a:moveTo>
                  <a:lnTo>
                    <a:pt x="375" y="0"/>
                  </a:lnTo>
                  <a:cubicBezTo>
                    <a:pt x="906" y="0"/>
                    <a:pt x="906" y="0"/>
                    <a:pt x="906" y="0"/>
                  </a:cubicBezTo>
                  <a:cubicBezTo>
                    <a:pt x="1593" y="1655"/>
                    <a:pt x="1593" y="1655"/>
                    <a:pt x="1593" y="1655"/>
                  </a:cubicBezTo>
                  <a:cubicBezTo>
                    <a:pt x="1656" y="1125"/>
                    <a:pt x="1750" y="562"/>
                    <a:pt x="1812" y="0"/>
                  </a:cubicBezTo>
                  <a:cubicBezTo>
                    <a:pt x="2312" y="0"/>
                    <a:pt x="2312" y="0"/>
                    <a:pt x="2312" y="0"/>
                  </a:cubicBezTo>
                  <a:cubicBezTo>
                    <a:pt x="1968" y="2655"/>
                    <a:pt x="1968" y="2655"/>
                    <a:pt x="1968" y="2655"/>
                  </a:cubicBezTo>
                  <a:cubicBezTo>
                    <a:pt x="1406" y="2655"/>
                    <a:pt x="1406" y="2655"/>
                    <a:pt x="1406" y="2655"/>
                  </a:cubicBezTo>
                  <a:cubicBezTo>
                    <a:pt x="749" y="969"/>
                    <a:pt x="749" y="969"/>
                    <a:pt x="749" y="969"/>
                  </a:cubicBezTo>
                  <a:cubicBezTo>
                    <a:pt x="687" y="1219"/>
                    <a:pt x="562" y="2374"/>
                    <a:pt x="531" y="2655"/>
                  </a:cubicBezTo>
                  <a:cubicBezTo>
                    <a:pt x="0" y="2655"/>
                    <a:pt x="0" y="2655"/>
                    <a:pt x="0" y="2655"/>
                  </a:cubicBez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 name="Freeform 25"/>
            <p:cNvSpPr>
              <a:spLocks noChangeArrowheads="1"/>
            </p:cNvSpPr>
            <p:nvPr/>
          </p:nvSpPr>
          <p:spPr bwMode="auto">
            <a:xfrm>
              <a:off x="4924568" y="4515644"/>
              <a:ext cx="828521" cy="955116"/>
            </a:xfrm>
            <a:custGeom>
              <a:avLst/>
              <a:gdLst>
                <a:gd name="T0" fmla="*/ 1280 w 2312"/>
                <a:gd name="T1" fmla="*/ 0 h 2656"/>
                <a:gd name="T2" fmla="*/ 1280 w 2312"/>
                <a:gd name="T3" fmla="*/ 0 h 2656"/>
                <a:gd name="T4" fmla="*/ 1749 w 2312"/>
                <a:gd name="T5" fmla="*/ 0 h 2656"/>
                <a:gd name="T6" fmla="*/ 2311 w 2312"/>
                <a:gd name="T7" fmla="*/ 2655 h 2656"/>
                <a:gd name="T8" fmla="*/ 1780 w 2312"/>
                <a:gd name="T9" fmla="*/ 2655 h 2656"/>
                <a:gd name="T10" fmla="*/ 1655 w 2312"/>
                <a:gd name="T11" fmla="*/ 1999 h 2656"/>
                <a:gd name="T12" fmla="*/ 811 w 2312"/>
                <a:gd name="T13" fmla="*/ 1999 h 2656"/>
                <a:gd name="T14" fmla="*/ 530 w 2312"/>
                <a:gd name="T15" fmla="*/ 2655 h 2656"/>
                <a:gd name="T16" fmla="*/ 0 w 2312"/>
                <a:gd name="T17" fmla="*/ 2655 h 2656"/>
                <a:gd name="T18" fmla="*/ 1280 w 2312"/>
                <a:gd name="T19" fmla="*/ 0 h 2656"/>
                <a:gd name="T20" fmla="*/ 1593 w 2312"/>
                <a:gd name="T21" fmla="*/ 1593 h 2656"/>
                <a:gd name="T22" fmla="*/ 1593 w 2312"/>
                <a:gd name="T23" fmla="*/ 1593 h 2656"/>
                <a:gd name="T24" fmla="*/ 1436 w 2312"/>
                <a:gd name="T25" fmla="*/ 625 h 2656"/>
                <a:gd name="T26" fmla="*/ 999 w 2312"/>
                <a:gd name="T27" fmla="*/ 1593 h 2656"/>
                <a:gd name="T28" fmla="*/ 1593 w 2312"/>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2" h="2656">
                  <a:moveTo>
                    <a:pt x="1280" y="0"/>
                  </a:moveTo>
                  <a:lnTo>
                    <a:pt x="1280" y="0"/>
                  </a:lnTo>
                  <a:cubicBezTo>
                    <a:pt x="1749" y="0"/>
                    <a:pt x="1749" y="0"/>
                    <a:pt x="1749" y="0"/>
                  </a:cubicBezTo>
                  <a:cubicBezTo>
                    <a:pt x="2311" y="2655"/>
                    <a:pt x="2311" y="2655"/>
                    <a:pt x="2311" y="2655"/>
                  </a:cubicBezTo>
                  <a:cubicBezTo>
                    <a:pt x="1780" y="2655"/>
                    <a:pt x="1780" y="2655"/>
                    <a:pt x="1780" y="2655"/>
                  </a:cubicBezTo>
                  <a:cubicBezTo>
                    <a:pt x="1655" y="1999"/>
                    <a:pt x="1655" y="1999"/>
                    <a:pt x="1655" y="1999"/>
                  </a:cubicBezTo>
                  <a:cubicBezTo>
                    <a:pt x="811" y="1999"/>
                    <a:pt x="811" y="1999"/>
                    <a:pt x="811" y="1999"/>
                  </a:cubicBezTo>
                  <a:cubicBezTo>
                    <a:pt x="530" y="2655"/>
                    <a:pt x="530" y="2655"/>
                    <a:pt x="530" y="2655"/>
                  </a:cubicBezTo>
                  <a:cubicBezTo>
                    <a:pt x="0" y="2655"/>
                    <a:pt x="0" y="2655"/>
                    <a:pt x="0" y="2655"/>
                  </a:cubicBezTo>
                  <a:lnTo>
                    <a:pt x="1280" y="0"/>
                  </a:lnTo>
                  <a:close/>
                  <a:moveTo>
                    <a:pt x="1593" y="1593"/>
                  </a:moveTo>
                  <a:lnTo>
                    <a:pt x="1593" y="1593"/>
                  </a:lnTo>
                  <a:cubicBezTo>
                    <a:pt x="1561" y="1405"/>
                    <a:pt x="1436" y="812"/>
                    <a:pt x="1436" y="625"/>
                  </a:cubicBezTo>
                  <a:cubicBezTo>
                    <a:pt x="999" y="1593"/>
                    <a:pt x="999" y="1593"/>
                    <a:pt x="999"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 name="Freeform 26"/>
            <p:cNvSpPr>
              <a:spLocks noChangeArrowheads="1"/>
            </p:cNvSpPr>
            <p:nvPr/>
          </p:nvSpPr>
          <p:spPr bwMode="auto">
            <a:xfrm>
              <a:off x="5789112" y="4515644"/>
              <a:ext cx="1206759" cy="955116"/>
            </a:xfrm>
            <a:custGeom>
              <a:avLst/>
              <a:gdLst>
                <a:gd name="T0" fmla="*/ 0 w 3345"/>
                <a:gd name="T1" fmla="*/ 0 h 2656"/>
                <a:gd name="T2" fmla="*/ 313 w 3345"/>
                <a:gd name="T3" fmla="*/ 0 h 2656"/>
                <a:gd name="T4" fmla="*/ 625 w 3345"/>
                <a:gd name="T5" fmla="*/ 2280 h 2656"/>
                <a:gd name="T6" fmla="*/ 1531 w 3345"/>
                <a:gd name="T7" fmla="*/ 0 h 2656"/>
                <a:gd name="T8" fmla="*/ 1844 w 3345"/>
                <a:gd name="T9" fmla="*/ 0 h 2656"/>
                <a:gd name="T10" fmla="*/ 2125 w 3345"/>
                <a:gd name="T11" fmla="*/ 2280 h 2656"/>
                <a:gd name="T12" fmla="*/ 3063 w 3345"/>
                <a:gd name="T13" fmla="*/ 0 h 2656"/>
                <a:gd name="T14" fmla="*/ 3344 w 3345"/>
                <a:gd name="T15" fmla="*/ 0 h 2656"/>
                <a:gd name="T16" fmla="*/ 2188 w 3345"/>
                <a:gd name="T17" fmla="*/ 2655 h 2656"/>
                <a:gd name="T18" fmla="*/ 1875 w 3345"/>
                <a:gd name="T19" fmla="*/ 2655 h 2656"/>
                <a:gd name="T20" fmla="*/ 1625 w 3345"/>
                <a:gd name="T21" fmla="*/ 344 h 2656"/>
                <a:gd name="T22" fmla="*/ 750 w 3345"/>
                <a:gd name="T23" fmla="*/ 2655 h 2656"/>
                <a:gd name="T24" fmla="*/ 438 w 3345"/>
                <a:gd name="T25" fmla="*/ 2655 h 2656"/>
                <a:gd name="T26" fmla="*/ 0 w 3345"/>
                <a:gd name="T27"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5" h="2656">
                  <a:moveTo>
                    <a:pt x="0" y="0"/>
                  </a:moveTo>
                  <a:lnTo>
                    <a:pt x="313" y="0"/>
                  </a:lnTo>
                  <a:lnTo>
                    <a:pt x="625" y="2280"/>
                  </a:lnTo>
                  <a:lnTo>
                    <a:pt x="1531" y="0"/>
                  </a:lnTo>
                  <a:lnTo>
                    <a:pt x="1844" y="0"/>
                  </a:lnTo>
                  <a:lnTo>
                    <a:pt x="2125" y="2280"/>
                  </a:lnTo>
                  <a:lnTo>
                    <a:pt x="3063" y="0"/>
                  </a:lnTo>
                  <a:lnTo>
                    <a:pt x="3344" y="0"/>
                  </a:lnTo>
                  <a:lnTo>
                    <a:pt x="2188" y="2655"/>
                  </a:lnTo>
                  <a:lnTo>
                    <a:pt x="1875" y="2655"/>
                  </a:lnTo>
                  <a:lnTo>
                    <a:pt x="1625" y="344"/>
                  </a:lnTo>
                  <a:lnTo>
                    <a:pt x="750" y="2655"/>
                  </a:lnTo>
                  <a:lnTo>
                    <a:pt x="438" y="2655"/>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 name="Freeform 27"/>
            <p:cNvSpPr>
              <a:spLocks noChangeArrowheads="1"/>
            </p:cNvSpPr>
            <p:nvPr/>
          </p:nvSpPr>
          <p:spPr bwMode="auto">
            <a:xfrm>
              <a:off x="6788738" y="4515644"/>
              <a:ext cx="774487" cy="955116"/>
            </a:xfrm>
            <a:custGeom>
              <a:avLst/>
              <a:gdLst>
                <a:gd name="T0" fmla="*/ 1282 w 2158"/>
                <a:gd name="T1" fmla="*/ 0 h 2656"/>
                <a:gd name="T2" fmla="*/ 1282 w 2158"/>
                <a:gd name="T3" fmla="*/ 0 h 2656"/>
                <a:gd name="T4" fmla="*/ 1594 w 2158"/>
                <a:gd name="T5" fmla="*/ 0 h 2656"/>
                <a:gd name="T6" fmla="*/ 2157 w 2158"/>
                <a:gd name="T7" fmla="*/ 2655 h 2656"/>
                <a:gd name="T8" fmla="*/ 1844 w 2158"/>
                <a:gd name="T9" fmla="*/ 2655 h 2656"/>
                <a:gd name="T10" fmla="*/ 1688 w 2158"/>
                <a:gd name="T11" fmla="*/ 1811 h 2656"/>
                <a:gd name="T12" fmla="*/ 657 w 2158"/>
                <a:gd name="T13" fmla="*/ 1811 h 2656"/>
                <a:gd name="T14" fmla="*/ 282 w 2158"/>
                <a:gd name="T15" fmla="*/ 2655 h 2656"/>
                <a:gd name="T16" fmla="*/ 0 w 2158"/>
                <a:gd name="T17" fmla="*/ 2655 h 2656"/>
                <a:gd name="T18" fmla="*/ 1282 w 2158"/>
                <a:gd name="T19" fmla="*/ 0 h 2656"/>
                <a:gd name="T20" fmla="*/ 1625 w 2158"/>
                <a:gd name="T21" fmla="*/ 1561 h 2656"/>
                <a:gd name="T22" fmla="*/ 1625 w 2158"/>
                <a:gd name="T23" fmla="*/ 1561 h 2656"/>
                <a:gd name="T24" fmla="*/ 1375 w 2158"/>
                <a:gd name="T25" fmla="*/ 312 h 2656"/>
                <a:gd name="T26" fmla="*/ 813 w 2158"/>
                <a:gd name="T27" fmla="*/ 1561 h 2656"/>
                <a:gd name="T28" fmla="*/ 1625 w 2158"/>
                <a:gd name="T29" fmla="*/ 156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8" h="2656">
                  <a:moveTo>
                    <a:pt x="1282" y="0"/>
                  </a:moveTo>
                  <a:lnTo>
                    <a:pt x="1282" y="0"/>
                  </a:lnTo>
                  <a:cubicBezTo>
                    <a:pt x="1594" y="0"/>
                    <a:pt x="1594" y="0"/>
                    <a:pt x="1594" y="0"/>
                  </a:cubicBezTo>
                  <a:cubicBezTo>
                    <a:pt x="2157" y="2655"/>
                    <a:pt x="2157" y="2655"/>
                    <a:pt x="2157" y="2655"/>
                  </a:cubicBezTo>
                  <a:cubicBezTo>
                    <a:pt x="1844" y="2655"/>
                    <a:pt x="1844" y="2655"/>
                    <a:pt x="1844" y="2655"/>
                  </a:cubicBezTo>
                  <a:cubicBezTo>
                    <a:pt x="1688" y="1811"/>
                    <a:pt x="1688" y="1811"/>
                    <a:pt x="1688" y="1811"/>
                  </a:cubicBezTo>
                  <a:cubicBezTo>
                    <a:pt x="657" y="1811"/>
                    <a:pt x="657" y="1811"/>
                    <a:pt x="657" y="1811"/>
                  </a:cubicBezTo>
                  <a:cubicBezTo>
                    <a:pt x="282" y="2655"/>
                    <a:pt x="282" y="2655"/>
                    <a:pt x="282" y="2655"/>
                  </a:cubicBezTo>
                  <a:cubicBezTo>
                    <a:pt x="0" y="2655"/>
                    <a:pt x="0" y="2655"/>
                    <a:pt x="0" y="2655"/>
                  </a:cubicBezTo>
                  <a:lnTo>
                    <a:pt x="1282" y="0"/>
                  </a:lnTo>
                  <a:close/>
                  <a:moveTo>
                    <a:pt x="1625" y="1561"/>
                  </a:moveTo>
                  <a:lnTo>
                    <a:pt x="1625" y="1561"/>
                  </a:lnTo>
                  <a:lnTo>
                    <a:pt x="1375" y="312"/>
                  </a:lnTo>
                  <a:cubicBezTo>
                    <a:pt x="813" y="1561"/>
                    <a:pt x="813" y="1561"/>
                    <a:pt x="813" y="1561"/>
                  </a:cubicBezTo>
                  <a:lnTo>
                    <a:pt x="1625" y="1561"/>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 name="Freeform 28"/>
            <p:cNvSpPr>
              <a:spLocks noChangeArrowheads="1"/>
            </p:cNvSpPr>
            <p:nvPr/>
          </p:nvSpPr>
          <p:spPr bwMode="auto">
            <a:xfrm>
              <a:off x="7581237" y="4515644"/>
              <a:ext cx="693439" cy="955116"/>
            </a:xfrm>
            <a:custGeom>
              <a:avLst/>
              <a:gdLst>
                <a:gd name="T0" fmla="*/ 594 w 1938"/>
                <a:gd name="T1" fmla="*/ 1749 h 2656"/>
                <a:gd name="T2" fmla="*/ 0 w 1938"/>
                <a:gd name="T3" fmla="*/ 0 h 2656"/>
                <a:gd name="T4" fmla="*/ 312 w 1938"/>
                <a:gd name="T5" fmla="*/ 0 h 2656"/>
                <a:gd name="T6" fmla="*/ 781 w 1938"/>
                <a:gd name="T7" fmla="*/ 1436 h 2656"/>
                <a:gd name="T8" fmla="*/ 1625 w 1938"/>
                <a:gd name="T9" fmla="*/ 0 h 2656"/>
                <a:gd name="T10" fmla="*/ 1937 w 1938"/>
                <a:gd name="T11" fmla="*/ 0 h 2656"/>
                <a:gd name="T12" fmla="*/ 875 w 1938"/>
                <a:gd name="T13" fmla="*/ 1749 h 2656"/>
                <a:gd name="T14" fmla="*/ 750 w 1938"/>
                <a:gd name="T15" fmla="*/ 2655 h 2656"/>
                <a:gd name="T16" fmla="*/ 469 w 1938"/>
                <a:gd name="T17" fmla="*/ 2655 h 2656"/>
                <a:gd name="T18" fmla="*/ 594 w 1938"/>
                <a:gd name="T19" fmla="*/ 1749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8" h="2656">
                  <a:moveTo>
                    <a:pt x="594" y="1749"/>
                  </a:moveTo>
                  <a:lnTo>
                    <a:pt x="0" y="0"/>
                  </a:lnTo>
                  <a:lnTo>
                    <a:pt x="312" y="0"/>
                  </a:lnTo>
                  <a:lnTo>
                    <a:pt x="781" y="1436"/>
                  </a:lnTo>
                  <a:lnTo>
                    <a:pt x="1625" y="0"/>
                  </a:lnTo>
                  <a:lnTo>
                    <a:pt x="1937" y="0"/>
                  </a:lnTo>
                  <a:lnTo>
                    <a:pt x="875" y="1749"/>
                  </a:lnTo>
                  <a:lnTo>
                    <a:pt x="750" y="2655"/>
                  </a:lnTo>
                  <a:lnTo>
                    <a:pt x="469" y="2655"/>
                  </a:lnTo>
                  <a:lnTo>
                    <a:pt x="594" y="174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 name="Freeform 29"/>
            <p:cNvSpPr>
              <a:spLocks noChangeArrowheads="1"/>
            </p:cNvSpPr>
            <p:nvPr/>
          </p:nvSpPr>
          <p:spPr bwMode="auto">
            <a:xfrm>
              <a:off x="1403350" y="4488609"/>
              <a:ext cx="774487" cy="991159"/>
            </a:xfrm>
            <a:custGeom>
              <a:avLst/>
              <a:gdLst>
                <a:gd name="T0" fmla="*/ 219 w 2158"/>
                <a:gd name="T1" fmla="*/ 844 h 2750"/>
                <a:gd name="T2" fmla="*/ 219 w 2158"/>
                <a:gd name="T3" fmla="*/ 844 h 2750"/>
                <a:gd name="T4" fmla="*/ 1282 w 2158"/>
                <a:gd name="T5" fmla="*/ 0 h 2750"/>
                <a:gd name="T6" fmla="*/ 2126 w 2158"/>
                <a:gd name="T7" fmla="*/ 750 h 2750"/>
                <a:gd name="T8" fmla="*/ 2063 w 2158"/>
                <a:gd name="T9" fmla="*/ 969 h 2750"/>
                <a:gd name="T10" fmla="*/ 1563 w 2158"/>
                <a:gd name="T11" fmla="*/ 969 h 2750"/>
                <a:gd name="T12" fmla="*/ 1594 w 2158"/>
                <a:gd name="T13" fmla="*/ 813 h 2750"/>
                <a:gd name="T14" fmla="*/ 1219 w 2158"/>
                <a:gd name="T15" fmla="*/ 438 h 2750"/>
                <a:gd name="T16" fmla="*/ 719 w 2158"/>
                <a:gd name="T17" fmla="*/ 907 h 2750"/>
                <a:gd name="T18" fmla="*/ 594 w 2158"/>
                <a:gd name="T19" fmla="*/ 1843 h 2750"/>
                <a:gd name="T20" fmla="*/ 969 w 2158"/>
                <a:gd name="T21" fmla="*/ 2312 h 2750"/>
                <a:gd name="T22" fmla="*/ 1438 w 2158"/>
                <a:gd name="T23" fmla="*/ 1937 h 2750"/>
                <a:gd name="T24" fmla="*/ 1438 w 2158"/>
                <a:gd name="T25" fmla="*/ 1749 h 2750"/>
                <a:gd name="T26" fmla="*/ 1969 w 2158"/>
                <a:gd name="T27" fmla="*/ 1749 h 2750"/>
                <a:gd name="T28" fmla="*/ 1938 w 2158"/>
                <a:gd name="T29" fmla="*/ 1999 h 2750"/>
                <a:gd name="T30" fmla="*/ 907 w 2158"/>
                <a:gd name="T31" fmla="*/ 2749 h 2750"/>
                <a:gd name="T32" fmla="*/ 63 w 2158"/>
                <a:gd name="T33" fmla="*/ 1906 h 2750"/>
                <a:gd name="T34" fmla="*/ 219 w 2158"/>
                <a:gd name="T35" fmla="*/ 844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8" h="2750">
                  <a:moveTo>
                    <a:pt x="219" y="844"/>
                  </a:moveTo>
                  <a:lnTo>
                    <a:pt x="219" y="844"/>
                  </a:lnTo>
                  <a:cubicBezTo>
                    <a:pt x="282" y="344"/>
                    <a:pt x="719" y="0"/>
                    <a:pt x="1282" y="0"/>
                  </a:cubicBezTo>
                  <a:cubicBezTo>
                    <a:pt x="1844" y="0"/>
                    <a:pt x="2157" y="313"/>
                    <a:pt x="2126" y="750"/>
                  </a:cubicBezTo>
                  <a:cubicBezTo>
                    <a:pt x="2063" y="969"/>
                    <a:pt x="2063" y="969"/>
                    <a:pt x="2063" y="969"/>
                  </a:cubicBezTo>
                  <a:cubicBezTo>
                    <a:pt x="1563" y="969"/>
                    <a:pt x="1563" y="969"/>
                    <a:pt x="1563" y="969"/>
                  </a:cubicBezTo>
                  <a:cubicBezTo>
                    <a:pt x="1594" y="813"/>
                    <a:pt x="1594" y="813"/>
                    <a:pt x="1594" y="813"/>
                  </a:cubicBezTo>
                  <a:cubicBezTo>
                    <a:pt x="1626" y="563"/>
                    <a:pt x="1469" y="438"/>
                    <a:pt x="1219" y="438"/>
                  </a:cubicBezTo>
                  <a:cubicBezTo>
                    <a:pt x="969" y="438"/>
                    <a:pt x="782" y="594"/>
                    <a:pt x="719" y="907"/>
                  </a:cubicBezTo>
                  <a:cubicBezTo>
                    <a:pt x="594" y="1843"/>
                    <a:pt x="594" y="1843"/>
                    <a:pt x="594" y="1843"/>
                  </a:cubicBezTo>
                  <a:cubicBezTo>
                    <a:pt x="563" y="2156"/>
                    <a:pt x="719" y="2312"/>
                    <a:pt x="969" y="2312"/>
                  </a:cubicBezTo>
                  <a:cubicBezTo>
                    <a:pt x="1188" y="2312"/>
                    <a:pt x="1376" y="2187"/>
                    <a:pt x="1438" y="1937"/>
                  </a:cubicBezTo>
                  <a:cubicBezTo>
                    <a:pt x="1438" y="1749"/>
                    <a:pt x="1438" y="1749"/>
                    <a:pt x="1438" y="1749"/>
                  </a:cubicBezTo>
                  <a:cubicBezTo>
                    <a:pt x="1969" y="1749"/>
                    <a:pt x="1969" y="1749"/>
                    <a:pt x="1969" y="1749"/>
                  </a:cubicBezTo>
                  <a:cubicBezTo>
                    <a:pt x="1938" y="1999"/>
                    <a:pt x="1938" y="1999"/>
                    <a:pt x="1938" y="1999"/>
                  </a:cubicBezTo>
                  <a:cubicBezTo>
                    <a:pt x="1876" y="2437"/>
                    <a:pt x="1438" y="2749"/>
                    <a:pt x="907" y="2749"/>
                  </a:cubicBezTo>
                  <a:cubicBezTo>
                    <a:pt x="344" y="2749"/>
                    <a:pt x="0" y="2406"/>
                    <a:pt x="63" y="1906"/>
                  </a:cubicBezTo>
                  <a:lnTo>
                    <a:pt x="219" y="844"/>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 name="Freeform 30"/>
            <p:cNvSpPr>
              <a:spLocks noChangeArrowheads="1"/>
            </p:cNvSpPr>
            <p:nvPr/>
          </p:nvSpPr>
          <p:spPr bwMode="auto">
            <a:xfrm>
              <a:off x="2123803" y="4515644"/>
              <a:ext cx="594374" cy="955116"/>
            </a:xfrm>
            <a:custGeom>
              <a:avLst/>
              <a:gdLst>
                <a:gd name="T0" fmla="*/ 375 w 1657"/>
                <a:gd name="T1" fmla="*/ 0 h 2656"/>
                <a:gd name="T2" fmla="*/ 875 w 1657"/>
                <a:gd name="T3" fmla="*/ 0 h 2656"/>
                <a:gd name="T4" fmla="*/ 562 w 1657"/>
                <a:gd name="T5" fmla="*/ 2217 h 2656"/>
                <a:gd name="T6" fmla="*/ 1656 w 1657"/>
                <a:gd name="T7" fmla="*/ 2217 h 2656"/>
                <a:gd name="T8" fmla="*/ 1593 w 1657"/>
                <a:gd name="T9" fmla="*/ 2655 h 2656"/>
                <a:gd name="T10" fmla="*/ 0 w 1657"/>
                <a:gd name="T11" fmla="*/ 2655 h 2656"/>
                <a:gd name="T12" fmla="*/ 375 w 1657"/>
                <a:gd name="T13" fmla="*/ 0 h 2656"/>
              </a:gdLst>
              <a:ahLst/>
              <a:cxnLst>
                <a:cxn ang="0">
                  <a:pos x="T0" y="T1"/>
                </a:cxn>
                <a:cxn ang="0">
                  <a:pos x="T2" y="T3"/>
                </a:cxn>
                <a:cxn ang="0">
                  <a:pos x="T4" y="T5"/>
                </a:cxn>
                <a:cxn ang="0">
                  <a:pos x="T6" y="T7"/>
                </a:cxn>
                <a:cxn ang="0">
                  <a:pos x="T8" y="T9"/>
                </a:cxn>
                <a:cxn ang="0">
                  <a:pos x="T10" y="T11"/>
                </a:cxn>
                <a:cxn ang="0">
                  <a:pos x="T12" y="T13"/>
                </a:cxn>
              </a:cxnLst>
              <a:rect l="0" t="0" r="r" b="b"/>
              <a:pathLst>
                <a:path w="1657" h="2656">
                  <a:moveTo>
                    <a:pt x="375" y="0"/>
                  </a:moveTo>
                  <a:lnTo>
                    <a:pt x="875" y="0"/>
                  </a:lnTo>
                  <a:lnTo>
                    <a:pt x="562" y="2217"/>
                  </a:lnTo>
                  <a:lnTo>
                    <a:pt x="1656" y="2217"/>
                  </a:lnTo>
                  <a:lnTo>
                    <a:pt x="1593"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 name="Freeform 31"/>
            <p:cNvSpPr>
              <a:spLocks noChangeArrowheads="1"/>
            </p:cNvSpPr>
            <p:nvPr/>
          </p:nvSpPr>
          <p:spPr bwMode="auto">
            <a:xfrm>
              <a:off x="2718177" y="4515644"/>
              <a:ext cx="720453" cy="955116"/>
            </a:xfrm>
            <a:custGeom>
              <a:avLst/>
              <a:gdLst>
                <a:gd name="T0" fmla="*/ 375 w 2001"/>
                <a:gd name="T1" fmla="*/ 0 h 2656"/>
                <a:gd name="T2" fmla="*/ 2000 w 2001"/>
                <a:gd name="T3" fmla="*/ 0 h 2656"/>
                <a:gd name="T4" fmla="*/ 1937 w 2001"/>
                <a:gd name="T5" fmla="*/ 406 h 2656"/>
                <a:gd name="T6" fmla="*/ 844 w 2001"/>
                <a:gd name="T7" fmla="*/ 406 h 2656"/>
                <a:gd name="T8" fmla="*/ 750 w 2001"/>
                <a:gd name="T9" fmla="*/ 1125 h 2656"/>
                <a:gd name="T10" fmla="*/ 1656 w 2001"/>
                <a:gd name="T11" fmla="*/ 1125 h 2656"/>
                <a:gd name="T12" fmla="*/ 1594 w 2001"/>
                <a:gd name="T13" fmla="*/ 1561 h 2656"/>
                <a:gd name="T14" fmla="*/ 687 w 2001"/>
                <a:gd name="T15" fmla="*/ 1561 h 2656"/>
                <a:gd name="T16" fmla="*/ 594 w 2001"/>
                <a:gd name="T17" fmla="*/ 2217 h 2656"/>
                <a:gd name="T18" fmla="*/ 1719 w 2001"/>
                <a:gd name="T19" fmla="*/ 2217 h 2656"/>
                <a:gd name="T20" fmla="*/ 1656 w 2001"/>
                <a:gd name="T21" fmla="*/ 2655 h 2656"/>
                <a:gd name="T22" fmla="*/ 0 w 2001"/>
                <a:gd name="T23" fmla="*/ 2655 h 2656"/>
                <a:gd name="T24" fmla="*/ 375 w 2001"/>
                <a:gd name="T25"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1" h="2656">
                  <a:moveTo>
                    <a:pt x="375" y="0"/>
                  </a:moveTo>
                  <a:lnTo>
                    <a:pt x="2000" y="0"/>
                  </a:lnTo>
                  <a:lnTo>
                    <a:pt x="1937" y="406"/>
                  </a:lnTo>
                  <a:lnTo>
                    <a:pt x="844" y="406"/>
                  </a:lnTo>
                  <a:lnTo>
                    <a:pt x="750" y="1125"/>
                  </a:lnTo>
                  <a:lnTo>
                    <a:pt x="1656" y="1125"/>
                  </a:lnTo>
                  <a:lnTo>
                    <a:pt x="1594" y="1561"/>
                  </a:lnTo>
                  <a:lnTo>
                    <a:pt x="687" y="1561"/>
                  </a:lnTo>
                  <a:lnTo>
                    <a:pt x="594" y="2217"/>
                  </a:lnTo>
                  <a:lnTo>
                    <a:pt x="1719" y="2217"/>
                  </a:lnTo>
                  <a:lnTo>
                    <a:pt x="1656"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 name="Freeform 32"/>
            <p:cNvSpPr>
              <a:spLocks noChangeArrowheads="1"/>
            </p:cNvSpPr>
            <p:nvPr/>
          </p:nvSpPr>
          <p:spPr bwMode="auto">
            <a:xfrm>
              <a:off x="3339571" y="4515644"/>
              <a:ext cx="828521" cy="955116"/>
            </a:xfrm>
            <a:custGeom>
              <a:avLst/>
              <a:gdLst>
                <a:gd name="T0" fmla="*/ 1281 w 2313"/>
                <a:gd name="T1" fmla="*/ 0 h 2656"/>
                <a:gd name="T2" fmla="*/ 1281 w 2313"/>
                <a:gd name="T3" fmla="*/ 0 h 2656"/>
                <a:gd name="T4" fmla="*/ 1750 w 2313"/>
                <a:gd name="T5" fmla="*/ 0 h 2656"/>
                <a:gd name="T6" fmla="*/ 2312 w 2313"/>
                <a:gd name="T7" fmla="*/ 2655 h 2656"/>
                <a:gd name="T8" fmla="*/ 1781 w 2313"/>
                <a:gd name="T9" fmla="*/ 2655 h 2656"/>
                <a:gd name="T10" fmla="*/ 1656 w 2313"/>
                <a:gd name="T11" fmla="*/ 1999 h 2656"/>
                <a:gd name="T12" fmla="*/ 812 w 2313"/>
                <a:gd name="T13" fmla="*/ 1999 h 2656"/>
                <a:gd name="T14" fmla="*/ 531 w 2313"/>
                <a:gd name="T15" fmla="*/ 2655 h 2656"/>
                <a:gd name="T16" fmla="*/ 0 w 2313"/>
                <a:gd name="T17" fmla="*/ 2655 h 2656"/>
                <a:gd name="T18" fmla="*/ 1281 w 2313"/>
                <a:gd name="T19" fmla="*/ 0 h 2656"/>
                <a:gd name="T20" fmla="*/ 1593 w 2313"/>
                <a:gd name="T21" fmla="*/ 1593 h 2656"/>
                <a:gd name="T22" fmla="*/ 1593 w 2313"/>
                <a:gd name="T23" fmla="*/ 1593 h 2656"/>
                <a:gd name="T24" fmla="*/ 1437 w 2313"/>
                <a:gd name="T25" fmla="*/ 625 h 2656"/>
                <a:gd name="T26" fmla="*/ 1000 w 2313"/>
                <a:gd name="T27" fmla="*/ 1593 h 2656"/>
                <a:gd name="T28" fmla="*/ 1593 w 2313"/>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3" h="2656">
                  <a:moveTo>
                    <a:pt x="1281" y="0"/>
                  </a:moveTo>
                  <a:lnTo>
                    <a:pt x="1281" y="0"/>
                  </a:lnTo>
                  <a:cubicBezTo>
                    <a:pt x="1750" y="0"/>
                    <a:pt x="1750" y="0"/>
                    <a:pt x="1750" y="0"/>
                  </a:cubicBezTo>
                  <a:cubicBezTo>
                    <a:pt x="2312" y="2655"/>
                    <a:pt x="2312" y="2655"/>
                    <a:pt x="2312" y="2655"/>
                  </a:cubicBezTo>
                  <a:cubicBezTo>
                    <a:pt x="1781" y="2655"/>
                    <a:pt x="1781" y="2655"/>
                    <a:pt x="1781" y="2655"/>
                  </a:cubicBezTo>
                  <a:cubicBezTo>
                    <a:pt x="1656" y="1999"/>
                    <a:pt x="1656" y="1999"/>
                    <a:pt x="1656" y="1999"/>
                  </a:cubicBezTo>
                  <a:cubicBezTo>
                    <a:pt x="812" y="1999"/>
                    <a:pt x="812" y="1999"/>
                    <a:pt x="812" y="1999"/>
                  </a:cubicBezTo>
                  <a:cubicBezTo>
                    <a:pt x="531" y="2655"/>
                    <a:pt x="531" y="2655"/>
                    <a:pt x="531" y="2655"/>
                  </a:cubicBezTo>
                  <a:cubicBezTo>
                    <a:pt x="0" y="2655"/>
                    <a:pt x="0" y="2655"/>
                    <a:pt x="0" y="2655"/>
                  </a:cubicBezTo>
                  <a:lnTo>
                    <a:pt x="1281" y="0"/>
                  </a:lnTo>
                  <a:close/>
                  <a:moveTo>
                    <a:pt x="1593" y="1593"/>
                  </a:moveTo>
                  <a:lnTo>
                    <a:pt x="1593" y="1593"/>
                  </a:lnTo>
                  <a:cubicBezTo>
                    <a:pt x="1562" y="1405"/>
                    <a:pt x="1437" y="812"/>
                    <a:pt x="1437" y="625"/>
                  </a:cubicBezTo>
                  <a:cubicBezTo>
                    <a:pt x="1000" y="1593"/>
                    <a:pt x="1000" y="1593"/>
                    <a:pt x="1000"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 name="Freeform 33"/>
            <p:cNvSpPr>
              <a:spLocks noChangeArrowheads="1"/>
            </p:cNvSpPr>
            <p:nvPr/>
          </p:nvSpPr>
          <p:spPr bwMode="auto">
            <a:xfrm>
              <a:off x="4195106" y="4515644"/>
              <a:ext cx="828521" cy="955116"/>
            </a:xfrm>
            <a:custGeom>
              <a:avLst/>
              <a:gdLst>
                <a:gd name="T0" fmla="*/ 375 w 2313"/>
                <a:gd name="T1" fmla="*/ 0 h 2656"/>
                <a:gd name="T2" fmla="*/ 375 w 2313"/>
                <a:gd name="T3" fmla="*/ 0 h 2656"/>
                <a:gd name="T4" fmla="*/ 906 w 2313"/>
                <a:gd name="T5" fmla="*/ 0 h 2656"/>
                <a:gd name="T6" fmla="*/ 1593 w 2313"/>
                <a:gd name="T7" fmla="*/ 1655 h 2656"/>
                <a:gd name="T8" fmla="*/ 1812 w 2313"/>
                <a:gd name="T9" fmla="*/ 0 h 2656"/>
                <a:gd name="T10" fmla="*/ 2312 w 2313"/>
                <a:gd name="T11" fmla="*/ 0 h 2656"/>
                <a:gd name="T12" fmla="*/ 1968 w 2313"/>
                <a:gd name="T13" fmla="*/ 2655 h 2656"/>
                <a:gd name="T14" fmla="*/ 1406 w 2313"/>
                <a:gd name="T15" fmla="*/ 2655 h 2656"/>
                <a:gd name="T16" fmla="*/ 749 w 2313"/>
                <a:gd name="T17" fmla="*/ 969 h 2656"/>
                <a:gd name="T18" fmla="*/ 531 w 2313"/>
                <a:gd name="T19" fmla="*/ 2655 h 2656"/>
                <a:gd name="T20" fmla="*/ 0 w 2313"/>
                <a:gd name="T21" fmla="*/ 2655 h 2656"/>
                <a:gd name="T22" fmla="*/ 375 w 2313"/>
                <a:gd name="T23"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3" h="2656">
                  <a:moveTo>
                    <a:pt x="375" y="0"/>
                  </a:moveTo>
                  <a:lnTo>
                    <a:pt x="375" y="0"/>
                  </a:lnTo>
                  <a:cubicBezTo>
                    <a:pt x="906" y="0"/>
                    <a:pt x="906" y="0"/>
                    <a:pt x="906" y="0"/>
                  </a:cubicBezTo>
                  <a:cubicBezTo>
                    <a:pt x="1593" y="1655"/>
                    <a:pt x="1593" y="1655"/>
                    <a:pt x="1593" y="1655"/>
                  </a:cubicBezTo>
                  <a:cubicBezTo>
                    <a:pt x="1656" y="1125"/>
                    <a:pt x="1750" y="562"/>
                    <a:pt x="1812" y="0"/>
                  </a:cubicBezTo>
                  <a:cubicBezTo>
                    <a:pt x="2312" y="0"/>
                    <a:pt x="2312" y="0"/>
                    <a:pt x="2312" y="0"/>
                  </a:cubicBezTo>
                  <a:cubicBezTo>
                    <a:pt x="1968" y="2655"/>
                    <a:pt x="1968" y="2655"/>
                    <a:pt x="1968" y="2655"/>
                  </a:cubicBezTo>
                  <a:cubicBezTo>
                    <a:pt x="1406" y="2655"/>
                    <a:pt x="1406" y="2655"/>
                    <a:pt x="1406" y="2655"/>
                  </a:cubicBezTo>
                  <a:cubicBezTo>
                    <a:pt x="749" y="969"/>
                    <a:pt x="749" y="969"/>
                    <a:pt x="749" y="969"/>
                  </a:cubicBezTo>
                  <a:cubicBezTo>
                    <a:pt x="687" y="1219"/>
                    <a:pt x="562" y="2374"/>
                    <a:pt x="531" y="2655"/>
                  </a:cubicBezTo>
                  <a:cubicBezTo>
                    <a:pt x="0" y="2655"/>
                    <a:pt x="0" y="2655"/>
                    <a:pt x="0" y="2655"/>
                  </a:cubicBez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 name="Freeform 34"/>
            <p:cNvSpPr>
              <a:spLocks noChangeArrowheads="1"/>
            </p:cNvSpPr>
            <p:nvPr/>
          </p:nvSpPr>
          <p:spPr bwMode="auto">
            <a:xfrm>
              <a:off x="4924568" y="4515644"/>
              <a:ext cx="828521" cy="955116"/>
            </a:xfrm>
            <a:custGeom>
              <a:avLst/>
              <a:gdLst>
                <a:gd name="T0" fmla="*/ 1280 w 2312"/>
                <a:gd name="T1" fmla="*/ 0 h 2656"/>
                <a:gd name="T2" fmla="*/ 1280 w 2312"/>
                <a:gd name="T3" fmla="*/ 0 h 2656"/>
                <a:gd name="T4" fmla="*/ 1749 w 2312"/>
                <a:gd name="T5" fmla="*/ 0 h 2656"/>
                <a:gd name="T6" fmla="*/ 2311 w 2312"/>
                <a:gd name="T7" fmla="*/ 2655 h 2656"/>
                <a:gd name="T8" fmla="*/ 1780 w 2312"/>
                <a:gd name="T9" fmla="*/ 2655 h 2656"/>
                <a:gd name="T10" fmla="*/ 1655 w 2312"/>
                <a:gd name="T11" fmla="*/ 1999 h 2656"/>
                <a:gd name="T12" fmla="*/ 811 w 2312"/>
                <a:gd name="T13" fmla="*/ 1999 h 2656"/>
                <a:gd name="T14" fmla="*/ 530 w 2312"/>
                <a:gd name="T15" fmla="*/ 2655 h 2656"/>
                <a:gd name="T16" fmla="*/ 0 w 2312"/>
                <a:gd name="T17" fmla="*/ 2655 h 2656"/>
                <a:gd name="T18" fmla="*/ 1280 w 2312"/>
                <a:gd name="T19" fmla="*/ 0 h 2656"/>
                <a:gd name="T20" fmla="*/ 1593 w 2312"/>
                <a:gd name="T21" fmla="*/ 1593 h 2656"/>
                <a:gd name="T22" fmla="*/ 1593 w 2312"/>
                <a:gd name="T23" fmla="*/ 1593 h 2656"/>
                <a:gd name="T24" fmla="*/ 1436 w 2312"/>
                <a:gd name="T25" fmla="*/ 625 h 2656"/>
                <a:gd name="T26" fmla="*/ 999 w 2312"/>
                <a:gd name="T27" fmla="*/ 1593 h 2656"/>
                <a:gd name="T28" fmla="*/ 1593 w 2312"/>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2" h="2656">
                  <a:moveTo>
                    <a:pt x="1280" y="0"/>
                  </a:moveTo>
                  <a:lnTo>
                    <a:pt x="1280" y="0"/>
                  </a:lnTo>
                  <a:cubicBezTo>
                    <a:pt x="1749" y="0"/>
                    <a:pt x="1749" y="0"/>
                    <a:pt x="1749" y="0"/>
                  </a:cubicBezTo>
                  <a:cubicBezTo>
                    <a:pt x="2311" y="2655"/>
                    <a:pt x="2311" y="2655"/>
                    <a:pt x="2311" y="2655"/>
                  </a:cubicBezTo>
                  <a:cubicBezTo>
                    <a:pt x="1780" y="2655"/>
                    <a:pt x="1780" y="2655"/>
                    <a:pt x="1780" y="2655"/>
                  </a:cubicBezTo>
                  <a:cubicBezTo>
                    <a:pt x="1655" y="1999"/>
                    <a:pt x="1655" y="1999"/>
                    <a:pt x="1655" y="1999"/>
                  </a:cubicBezTo>
                  <a:cubicBezTo>
                    <a:pt x="811" y="1999"/>
                    <a:pt x="811" y="1999"/>
                    <a:pt x="811" y="1999"/>
                  </a:cubicBezTo>
                  <a:cubicBezTo>
                    <a:pt x="530" y="2655"/>
                    <a:pt x="530" y="2655"/>
                    <a:pt x="530" y="2655"/>
                  </a:cubicBezTo>
                  <a:cubicBezTo>
                    <a:pt x="0" y="2655"/>
                    <a:pt x="0" y="2655"/>
                    <a:pt x="0" y="2655"/>
                  </a:cubicBezTo>
                  <a:lnTo>
                    <a:pt x="1280" y="0"/>
                  </a:lnTo>
                  <a:close/>
                  <a:moveTo>
                    <a:pt x="1593" y="1593"/>
                  </a:moveTo>
                  <a:lnTo>
                    <a:pt x="1593" y="1593"/>
                  </a:lnTo>
                  <a:cubicBezTo>
                    <a:pt x="1561" y="1405"/>
                    <a:pt x="1436" y="812"/>
                    <a:pt x="1436" y="625"/>
                  </a:cubicBezTo>
                  <a:cubicBezTo>
                    <a:pt x="999" y="1593"/>
                    <a:pt x="999" y="1593"/>
                    <a:pt x="999"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 name="Freeform 35"/>
            <p:cNvSpPr>
              <a:spLocks noChangeArrowheads="1"/>
            </p:cNvSpPr>
            <p:nvPr/>
          </p:nvSpPr>
          <p:spPr bwMode="auto">
            <a:xfrm>
              <a:off x="5789112" y="4515644"/>
              <a:ext cx="1206759" cy="955116"/>
            </a:xfrm>
            <a:custGeom>
              <a:avLst/>
              <a:gdLst>
                <a:gd name="T0" fmla="*/ 0 w 3345"/>
                <a:gd name="T1" fmla="*/ 0 h 2656"/>
                <a:gd name="T2" fmla="*/ 313 w 3345"/>
                <a:gd name="T3" fmla="*/ 0 h 2656"/>
                <a:gd name="T4" fmla="*/ 625 w 3345"/>
                <a:gd name="T5" fmla="*/ 2280 h 2656"/>
                <a:gd name="T6" fmla="*/ 1531 w 3345"/>
                <a:gd name="T7" fmla="*/ 0 h 2656"/>
                <a:gd name="T8" fmla="*/ 1844 w 3345"/>
                <a:gd name="T9" fmla="*/ 0 h 2656"/>
                <a:gd name="T10" fmla="*/ 2125 w 3345"/>
                <a:gd name="T11" fmla="*/ 2280 h 2656"/>
                <a:gd name="T12" fmla="*/ 3063 w 3345"/>
                <a:gd name="T13" fmla="*/ 0 h 2656"/>
                <a:gd name="T14" fmla="*/ 3344 w 3345"/>
                <a:gd name="T15" fmla="*/ 0 h 2656"/>
                <a:gd name="T16" fmla="*/ 2188 w 3345"/>
                <a:gd name="T17" fmla="*/ 2655 h 2656"/>
                <a:gd name="T18" fmla="*/ 1875 w 3345"/>
                <a:gd name="T19" fmla="*/ 2655 h 2656"/>
                <a:gd name="T20" fmla="*/ 1625 w 3345"/>
                <a:gd name="T21" fmla="*/ 344 h 2656"/>
                <a:gd name="T22" fmla="*/ 750 w 3345"/>
                <a:gd name="T23" fmla="*/ 2655 h 2656"/>
                <a:gd name="T24" fmla="*/ 438 w 3345"/>
                <a:gd name="T25" fmla="*/ 2655 h 2656"/>
                <a:gd name="T26" fmla="*/ 0 w 3345"/>
                <a:gd name="T27"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5" h="2656">
                  <a:moveTo>
                    <a:pt x="0" y="0"/>
                  </a:moveTo>
                  <a:lnTo>
                    <a:pt x="313" y="0"/>
                  </a:lnTo>
                  <a:lnTo>
                    <a:pt x="625" y="2280"/>
                  </a:lnTo>
                  <a:lnTo>
                    <a:pt x="1531" y="0"/>
                  </a:lnTo>
                  <a:lnTo>
                    <a:pt x="1844" y="0"/>
                  </a:lnTo>
                  <a:lnTo>
                    <a:pt x="2125" y="2280"/>
                  </a:lnTo>
                  <a:lnTo>
                    <a:pt x="3063" y="0"/>
                  </a:lnTo>
                  <a:lnTo>
                    <a:pt x="3344" y="0"/>
                  </a:lnTo>
                  <a:lnTo>
                    <a:pt x="2188" y="2655"/>
                  </a:lnTo>
                  <a:lnTo>
                    <a:pt x="1875" y="2655"/>
                  </a:lnTo>
                  <a:lnTo>
                    <a:pt x="1625" y="344"/>
                  </a:lnTo>
                  <a:lnTo>
                    <a:pt x="750" y="2655"/>
                  </a:lnTo>
                  <a:lnTo>
                    <a:pt x="438" y="2655"/>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 name="Freeform 36"/>
            <p:cNvSpPr>
              <a:spLocks noChangeArrowheads="1"/>
            </p:cNvSpPr>
            <p:nvPr/>
          </p:nvSpPr>
          <p:spPr bwMode="auto">
            <a:xfrm>
              <a:off x="6788738" y="4515644"/>
              <a:ext cx="774487" cy="955116"/>
            </a:xfrm>
            <a:custGeom>
              <a:avLst/>
              <a:gdLst>
                <a:gd name="T0" fmla="*/ 1282 w 2158"/>
                <a:gd name="T1" fmla="*/ 0 h 2656"/>
                <a:gd name="T2" fmla="*/ 1282 w 2158"/>
                <a:gd name="T3" fmla="*/ 0 h 2656"/>
                <a:gd name="T4" fmla="*/ 1594 w 2158"/>
                <a:gd name="T5" fmla="*/ 0 h 2656"/>
                <a:gd name="T6" fmla="*/ 2157 w 2158"/>
                <a:gd name="T7" fmla="*/ 2655 h 2656"/>
                <a:gd name="T8" fmla="*/ 1844 w 2158"/>
                <a:gd name="T9" fmla="*/ 2655 h 2656"/>
                <a:gd name="T10" fmla="*/ 1688 w 2158"/>
                <a:gd name="T11" fmla="*/ 1811 h 2656"/>
                <a:gd name="T12" fmla="*/ 657 w 2158"/>
                <a:gd name="T13" fmla="*/ 1811 h 2656"/>
                <a:gd name="T14" fmla="*/ 282 w 2158"/>
                <a:gd name="T15" fmla="*/ 2655 h 2656"/>
                <a:gd name="T16" fmla="*/ 0 w 2158"/>
                <a:gd name="T17" fmla="*/ 2655 h 2656"/>
                <a:gd name="T18" fmla="*/ 1282 w 2158"/>
                <a:gd name="T19" fmla="*/ 0 h 2656"/>
                <a:gd name="T20" fmla="*/ 1625 w 2158"/>
                <a:gd name="T21" fmla="*/ 1561 h 2656"/>
                <a:gd name="T22" fmla="*/ 1625 w 2158"/>
                <a:gd name="T23" fmla="*/ 1561 h 2656"/>
                <a:gd name="T24" fmla="*/ 1375 w 2158"/>
                <a:gd name="T25" fmla="*/ 312 h 2656"/>
                <a:gd name="T26" fmla="*/ 813 w 2158"/>
                <a:gd name="T27" fmla="*/ 1561 h 2656"/>
                <a:gd name="T28" fmla="*/ 1625 w 2158"/>
                <a:gd name="T29" fmla="*/ 156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8" h="2656">
                  <a:moveTo>
                    <a:pt x="1282" y="0"/>
                  </a:moveTo>
                  <a:lnTo>
                    <a:pt x="1282" y="0"/>
                  </a:lnTo>
                  <a:cubicBezTo>
                    <a:pt x="1594" y="0"/>
                    <a:pt x="1594" y="0"/>
                    <a:pt x="1594" y="0"/>
                  </a:cubicBezTo>
                  <a:cubicBezTo>
                    <a:pt x="2157" y="2655"/>
                    <a:pt x="2157" y="2655"/>
                    <a:pt x="2157" y="2655"/>
                  </a:cubicBezTo>
                  <a:cubicBezTo>
                    <a:pt x="1844" y="2655"/>
                    <a:pt x="1844" y="2655"/>
                    <a:pt x="1844" y="2655"/>
                  </a:cubicBezTo>
                  <a:cubicBezTo>
                    <a:pt x="1688" y="1811"/>
                    <a:pt x="1688" y="1811"/>
                    <a:pt x="1688" y="1811"/>
                  </a:cubicBezTo>
                  <a:cubicBezTo>
                    <a:pt x="657" y="1811"/>
                    <a:pt x="657" y="1811"/>
                    <a:pt x="657" y="1811"/>
                  </a:cubicBezTo>
                  <a:cubicBezTo>
                    <a:pt x="282" y="2655"/>
                    <a:pt x="282" y="2655"/>
                    <a:pt x="282" y="2655"/>
                  </a:cubicBezTo>
                  <a:cubicBezTo>
                    <a:pt x="0" y="2655"/>
                    <a:pt x="0" y="2655"/>
                    <a:pt x="0" y="2655"/>
                  </a:cubicBezTo>
                  <a:lnTo>
                    <a:pt x="1282" y="0"/>
                  </a:lnTo>
                  <a:close/>
                  <a:moveTo>
                    <a:pt x="1625" y="1561"/>
                  </a:moveTo>
                  <a:lnTo>
                    <a:pt x="1625" y="1561"/>
                  </a:lnTo>
                  <a:lnTo>
                    <a:pt x="1375" y="312"/>
                  </a:lnTo>
                  <a:cubicBezTo>
                    <a:pt x="813" y="1561"/>
                    <a:pt x="813" y="1561"/>
                    <a:pt x="813" y="1561"/>
                  </a:cubicBezTo>
                  <a:lnTo>
                    <a:pt x="1625" y="1561"/>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 name="Freeform 37"/>
            <p:cNvSpPr>
              <a:spLocks noChangeArrowheads="1"/>
            </p:cNvSpPr>
            <p:nvPr/>
          </p:nvSpPr>
          <p:spPr bwMode="auto">
            <a:xfrm>
              <a:off x="7581237" y="4515644"/>
              <a:ext cx="693439" cy="955116"/>
            </a:xfrm>
            <a:custGeom>
              <a:avLst/>
              <a:gdLst>
                <a:gd name="T0" fmla="*/ 594 w 1938"/>
                <a:gd name="T1" fmla="*/ 1749 h 2656"/>
                <a:gd name="T2" fmla="*/ 0 w 1938"/>
                <a:gd name="T3" fmla="*/ 0 h 2656"/>
                <a:gd name="T4" fmla="*/ 312 w 1938"/>
                <a:gd name="T5" fmla="*/ 0 h 2656"/>
                <a:gd name="T6" fmla="*/ 781 w 1938"/>
                <a:gd name="T7" fmla="*/ 1436 h 2656"/>
                <a:gd name="T8" fmla="*/ 1625 w 1938"/>
                <a:gd name="T9" fmla="*/ 0 h 2656"/>
                <a:gd name="T10" fmla="*/ 1937 w 1938"/>
                <a:gd name="T11" fmla="*/ 0 h 2656"/>
                <a:gd name="T12" fmla="*/ 875 w 1938"/>
                <a:gd name="T13" fmla="*/ 1749 h 2656"/>
                <a:gd name="T14" fmla="*/ 750 w 1938"/>
                <a:gd name="T15" fmla="*/ 2655 h 2656"/>
                <a:gd name="T16" fmla="*/ 469 w 1938"/>
                <a:gd name="T17" fmla="*/ 2655 h 2656"/>
                <a:gd name="T18" fmla="*/ 594 w 1938"/>
                <a:gd name="T19" fmla="*/ 1749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8" h="2656">
                  <a:moveTo>
                    <a:pt x="594" y="1749"/>
                  </a:moveTo>
                  <a:lnTo>
                    <a:pt x="0" y="0"/>
                  </a:lnTo>
                  <a:lnTo>
                    <a:pt x="312" y="0"/>
                  </a:lnTo>
                  <a:lnTo>
                    <a:pt x="781" y="1436"/>
                  </a:lnTo>
                  <a:lnTo>
                    <a:pt x="1625" y="0"/>
                  </a:lnTo>
                  <a:lnTo>
                    <a:pt x="1937" y="0"/>
                  </a:lnTo>
                  <a:lnTo>
                    <a:pt x="875" y="1749"/>
                  </a:lnTo>
                  <a:lnTo>
                    <a:pt x="750" y="2655"/>
                  </a:lnTo>
                  <a:lnTo>
                    <a:pt x="469" y="2655"/>
                  </a:lnTo>
                  <a:lnTo>
                    <a:pt x="594" y="174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 name="Freeform 38"/>
            <p:cNvSpPr>
              <a:spLocks noChangeArrowheads="1"/>
            </p:cNvSpPr>
            <p:nvPr/>
          </p:nvSpPr>
          <p:spPr bwMode="auto">
            <a:xfrm>
              <a:off x="7031894" y="4029075"/>
              <a:ext cx="1639031" cy="1946275"/>
            </a:xfrm>
            <a:custGeom>
              <a:avLst/>
              <a:gdLst>
                <a:gd name="T0" fmla="*/ 2968 w 4563"/>
                <a:gd name="T1" fmla="*/ 4374 h 5406"/>
                <a:gd name="T2" fmla="*/ 2968 w 4563"/>
                <a:gd name="T3" fmla="*/ 4374 h 5406"/>
                <a:gd name="T4" fmla="*/ 3906 w 4563"/>
                <a:gd name="T5" fmla="*/ 2718 h 5406"/>
                <a:gd name="T6" fmla="*/ 4375 w 4563"/>
                <a:gd name="T7" fmla="*/ 3093 h 5406"/>
                <a:gd name="T8" fmla="*/ 3437 w 4563"/>
                <a:gd name="T9" fmla="*/ 4624 h 5406"/>
                <a:gd name="T10" fmla="*/ 3343 w 4563"/>
                <a:gd name="T11" fmla="*/ 4749 h 5406"/>
                <a:gd name="T12" fmla="*/ 2718 w 4563"/>
                <a:gd name="T13" fmla="*/ 4593 h 5406"/>
                <a:gd name="T14" fmla="*/ 2968 w 4563"/>
                <a:gd name="T15" fmla="*/ 4374 h 5406"/>
                <a:gd name="T16" fmla="*/ 3343 w 4563"/>
                <a:gd name="T17" fmla="*/ 469 h 5406"/>
                <a:gd name="T18" fmla="*/ 3343 w 4563"/>
                <a:gd name="T19" fmla="*/ 469 h 5406"/>
                <a:gd name="T20" fmla="*/ 3843 w 4563"/>
                <a:gd name="T21" fmla="*/ 656 h 5406"/>
                <a:gd name="T22" fmla="*/ 4187 w 4563"/>
                <a:gd name="T23" fmla="*/ 1000 h 5406"/>
                <a:gd name="T24" fmla="*/ 4187 w 4563"/>
                <a:gd name="T25" fmla="*/ 1000 h 5406"/>
                <a:gd name="T26" fmla="*/ 3687 w 4563"/>
                <a:gd name="T27" fmla="*/ 344 h 5406"/>
                <a:gd name="T28" fmla="*/ 2968 w 4563"/>
                <a:gd name="T29" fmla="*/ 31 h 5406"/>
                <a:gd name="T30" fmla="*/ 3343 w 4563"/>
                <a:gd name="T31" fmla="*/ 469 h 5406"/>
                <a:gd name="T32" fmla="*/ 2031 w 4563"/>
                <a:gd name="T33" fmla="*/ 219 h 5406"/>
                <a:gd name="T34" fmla="*/ 2031 w 4563"/>
                <a:gd name="T35" fmla="*/ 219 h 5406"/>
                <a:gd name="T36" fmla="*/ 1625 w 4563"/>
                <a:gd name="T37" fmla="*/ 469 h 5406"/>
                <a:gd name="T38" fmla="*/ 1937 w 4563"/>
                <a:gd name="T39" fmla="*/ 750 h 5406"/>
                <a:gd name="T40" fmla="*/ 2375 w 4563"/>
                <a:gd name="T41" fmla="*/ 531 h 5406"/>
                <a:gd name="T42" fmla="*/ 2031 w 4563"/>
                <a:gd name="T43" fmla="*/ 219 h 5406"/>
                <a:gd name="T44" fmla="*/ 3187 w 4563"/>
                <a:gd name="T45" fmla="*/ 438 h 5406"/>
                <a:gd name="T46" fmla="*/ 3187 w 4563"/>
                <a:gd name="T47" fmla="*/ 438 h 5406"/>
                <a:gd name="T48" fmla="*/ 2812 w 4563"/>
                <a:gd name="T49" fmla="*/ 0 h 5406"/>
                <a:gd name="T50" fmla="*/ 2218 w 4563"/>
                <a:gd name="T51" fmla="*/ 156 h 5406"/>
                <a:gd name="T52" fmla="*/ 2218 w 4563"/>
                <a:gd name="T53" fmla="*/ 156 h 5406"/>
                <a:gd name="T54" fmla="*/ 2562 w 4563"/>
                <a:gd name="T55" fmla="*/ 469 h 5406"/>
                <a:gd name="T56" fmla="*/ 3187 w 4563"/>
                <a:gd name="T57" fmla="*/ 438 h 5406"/>
                <a:gd name="T58" fmla="*/ 1156 w 4563"/>
                <a:gd name="T59" fmla="*/ 844 h 5406"/>
                <a:gd name="T60" fmla="*/ 1156 w 4563"/>
                <a:gd name="T61" fmla="*/ 844 h 5406"/>
                <a:gd name="T62" fmla="*/ 1500 w 4563"/>
                <a:gd name="T63" fmla="*/ 1094 h 5406"/>
                <a:gd name="T64" fmla="*/ 1781 w 4563"/>
                <a:gd name="T65" fmla="*/ 875 h 5406"/>
                <a:gd name="T66" fmla="*/ 1468 w 4563"/>
                <a:gd name="T67" fmla="*/ 594 h 5406"/>
                <a:gd name="T68" fmla="*/ 1156 w 4563"/>
                <a:gd name="T69" fmla="*/ 844 h 5406"/>
                <a:gd name="T70" fmla="*/ 4375 w 4563"/>
                <a:gd name="T71" fmla="*/ 1313 h 5406"/>
                <a:gd name="T72" fmla="*/ 4375 w 4563"/>
                <a:gd name="T73" fmla="*/ 1313 h 5406"/>
                <a:gd name="T74" fmla="*/ 3843 w 4563"/>
                <a:gd name="T75" fmla="*/ 719 h 5406"/>
                <a:gd name="T76" fmla="*/ 3843 w 4563"/>
                <a:gd name="T77" fmla="*/ 719 h 5406"/>
                <a:gd name="T78" fmla="*/ 4031 w 4563"/>
                <a:gd name="T79" fmla="*/ 2219 h 5406"/>
                <a:gd name="T80" fmla="*/ 4468 w 4563"/>
                <a:gd name="T81" fmla="*/ 2656 h 5406"/>
                <a:gd name="T82" fmla="*/ 4375 w 4563"/>
                <a:gd name="T83" fmla="*/ 1313 h 5406"/>
                <a:gd name="T84" fmla="*/ 2375 w 4563"/>
                <a:gd name="T85" fmla="*/ 4874 h 5406"/>
                <a:gd name="T86" fmla="*/ 2375 w 4563"/>
                <a:gd name="T87" fmla="*/ 4874 h 5406"/>
                <a:gd name="T88" fmla="*/ 1406 w 4563"/>
                <a:gd name="T89" fmla="*/ 5249 h 5406"/>
                <a:gd name="T90" fmla="*/ 656 w 4563"/>
                <a:gd name="T91" fmla="*/ 5187 h 5406"/>
                <a:gd name="T92" fmla="*/ 656 w 4563"/>
                <a:gd name="T93" fmla="*/ 5187 h 5406"/>
                <a:gd name="T94" fmla="*/ 1250 w 4563"/>
                <a:gd name="T95" fmla="*/ 5343 h 5406"/>
                <a:gd name="T96" fmla="*/ 1843 w 4563"/>
                <a:gd name="T97" fmla="*/ 5405 h 5406"/>
                <a:gd name="T98" fmla="*/ 3031 w 4563"/>
                <a:gd name="T99" fmla="*/ 4999 h 5406"/>
                <a:gd name="T100" fmla="*/ 2375 w 4563"/>
                <a:gd name="T101" fmla="*/ 4874 h 5406"/>
                <a:gd name="T102" fmla="*/ 1156 w 4563"/>
                <a:gd name="T103" fmla="*/ 5155 h 5406"/>
                <a:gd name="T104" fmla="*/ 1156 w 4563"/>
                <a:gd name="T105" fmla="*/ 5155 h 5406"/>
                <a:gd name="T106" fmla="*/ 687 w 4563"/>
                <a:gd name="T107" fmla="*/ 4749 h 5406"/>
                <a:gd name="T108" fmla="*/ 500 w 4563"/>
                <a:gd name="T109" fmla="*/ 4343 h 5406"/>
                <a:gd name="T110" fmla="*/ 0 w 4563"/>
                <a:gd name="T111" fmla="*/ 4249 h 5406"/>
                <a:gd name="T112" fmla="*/ 250 w 4563"/>
                <a:gd name="T113" fmla="*/ 4780 h 5406"/>
                <a:gd name="T114" fmla="*/ 500 w 4563"/>
                <a:gd name="T115" fmla="*/ 5093 h 5406"/>
                <a:gd name="T116" fmla="*/ 1156 w 4563"/>
                <a:gd name="T117" fmla="*/ 5155 h 5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63" h="5406">
                  <a:moveTo>
                    <a:pt x="2968" y="4374"/>
                  </a:moveTo>
                  <a:lnTo>
                    <a:pt x="2968" y="4374"/>
                  </a:lnTo>
                  <a:cubicBezTo>
                    <a:pt x="3406" y="3874"/>
                    <a:pt x="3718" y="3312"/>
                    <a:pt x="3906" y="2718"/>
                  </a:cubicBezTo>
                  <a:cubicBezTo>
                    <a:pt x="4375" y="3093"/>
                    <a:pt x="4375" y="3093"/>
                    <a:pt x="4375" y="3093"/>
                  </a:cubicBezTo>
                  <a:cubicBezTo>
                    <a:pt x="4187" y="3655"/>
                    <a:pt x="3875" y="4187"/>
                    <a:pt x="3437" y="4624"/>
                  </a:cubicBezTo>
                  <a:cubicBezTo>
                    <a:pt x="3406" y="4655"/>
                    <a:pt x="3375" y="4718"/>
                    <a:pt x="3343" y="4749"/>
                  </a:cubicBezTo>
                  <a:cubicBezTo>
                    <a:pt x="2718" y="4593"/>
                    <a:pt x="2718" y="4593"/>
                    <a:pt x="2718" y="4593"/>
                  </a:cubicBezTo>
                  <a:cubicBezTo>
                    <a:pt x="2812" y="4530"/>
                    <a:pt x="2875" y="4437"/>
                    <a:pt x="2968" y="4374"/>
                  </a:cubicBezTo>
                  <a:close/>
                  <a:moveTo>
                    <a:pt x="3343" y="469"/>
                  </a:moveTo>
                  <a:lnTo>
                    <a:pt x="3343" y="469"/>
                  </a:lnTo>
                  <a:cubicBezTo>
                    <a:pt x="3500" y="500"/>
                    <a:pt x="3656" y="531"/>
                    <a:pt x="3843" y="656"/>
                  </a:cubicBezTo>
                  <a:cubicBezTo>
                    <a:pt x="3968" y="719"/>
                    <a:pt x="4062" y="844"/>
                    <a:pt x="4187" y="1000"/>
                  </a:cubicBezTo>
                  <a:lnTo>
                    <a:pt x="4187" y="1000"/>
                  </a:lnTo>
                  <a:cubicBezTo>
                    <a:pt x="4062" y="813"/>
                    <a:pt x="3875" y="563"/>
                    <a:pt x="3687" y="344"/>
                  </a:cubicBezTo>
                  <a:cubicBezTo>
                    <a:pt x="3500" y="156"/>
                    <a:pt x="3281" y="63"/>
                    <a:pt x="2968" y="31"/>
                  </a:cubicBezTo>
                  <a:lnTo>
                    <a:pt x="3343" y="469"/>
                  </a:lnTo>
                  <a:close/>
                  <a:moveTo>
                    <a:pt x="2031" y="219"/>
                  </a:moveTo>
                  <a:lnTo>
                    <a:pt x="2031" y="219"/>
                  </a:lnTo>
                  <a:cubicBezTo>
                    <a:pt x="1875" y="281"/>
                    <a:pt x="1750" y="375"/>
                    <a:pt x="1625" y="469"/>
                  </a:cubicBezTo>
                  <a:cubicBezTo>
                    <a:pt x="1937" y="750"/>
                    <a:pt x="1937" y="750"/>
                    <a:pt x="1937" y="750"/>
                  </a:cubicBezTo>
                  <a:cubicBezTo>
                    <a:pt x="2093" y="656"/>
                    <a:pt x="2218" y="594"/>
                    <a:pt x="2375" y="531"/>
                  </a:cubicBezTo>
                  <a:lnTo>
                    <a:pt x="2031" y="219"/>
                  </a:lnTo>
                  <a:close/>
                  <a:moveTo>
                    <a:pt x="3187" y="438"/>
                  </a:moveTo>
                  <a:lnTo>
                    <a:pt x="3187" y="438"/>
                  </a:lnTo>
                  <a:cubicBezTo>
                    <a:pt x="2812" y="0"/>
                    <a:pt x="2812" y="0"/>
                    <a:pt x="2812" y="0"/>
                  </a:cubicBezTo>
                  <a:cubicBezTo>
                    <a:pt x="2625" y="31"/>
                    <a:pt x="2406" y="63"/>
                    <a:pt x="2218" y="156"/>
                  </a:cubicBezTo>
                  <a:lnTo>
                    <a:pt x="2218" y="156"/>
                  </a:lnTo>
                  <a:cubicBezTo>
                    <a:pt x="2562" y="469"/>
                    <a:pt x="2562" y="469"/>
                    <a:pt x="2562" y="469"/>
                  </a:cubicBezTo>
                  <a:cubicBezTo>
                    <a:pt x="2781" y="438"/>
                    <a:pt x="3000" y="406"/>
                    <a:pt x="3187" y="438"/>
                  </a:cubicBezTo>
                  <a:close/>
                  <a:moveTo>
                    <a:pt x="1156" y="844"/>
                  </a:moveTo>
                  <a:lnTo>
                    <a:pt x="1156" y="844"/>
                  </a:lnTo>
                  <a:cubicBezTo>
                    <a:pt x="1500" y="1094"/>
                    <a:pt x="1500" y="1094"/>
                    <a:pt x="1500" y="1094"/>
                  </a:cubicBezTo>
                  <a:cubicBezTo>
                    <a:pt x="1593" y="1000"/>
                    <a:pt x="1687" y="938"/>
                    <a:pt x="1781" y="875"/>
                  </a:cubicBezTo>
                  <a:cubicBezTo>
                    <a:pt x="1468" y="594"/>
                    <a:pt x="1468" y="594"/>
                    <a:pt x="1468" y="594"/>
                  </a:cubicBezTo>
                  <a:cubicBezTo>
                    <a:pt x="1375" y="688"/>
                    <a:pt x="1250" y="750"/>
                    <a:pt x="1156" y="844"/>
                  </a:cubicBezTo>
                  <a:close/>
                  <a:moveTo>
                    <a:pt x="4375" y="1313"/>
                  </a:moveTo>
                  <a:lnTo>
                    <a:pt x="4375" y="1313"/>
                  </a:lnTo>
                  <a:cubicBezTo>
                    <a:pt x="4375" y="1313"/>
                    <a:pt x="3937" y="844"/>
                    <a:pt x="3843" y="719"/>
                  </a:cubicBezTo>
                  <a:lnTo>
                    <a:pt x="3843" y="719"/>
                  </a:lnTo>
                  <a:cubicBezTo>
                    <a:pt x="4062" y="1125"/>
                    <a:pt x="4125" y="1656"/>
                    <a:pt x="4031" y="2219"/>
                  </a:cubicBezTo>
                  <a:cubicBezTo>
                    <a:pt x="4468" y="2656"/>
                    <a:pt x="4468" y="2656"/>
                    <a:pt x="4468" y="2656"/>
                  </a:cubicBezTo>
                  <a:cubicBezTo>
                    <a:pt x="4562" y="2188"/>
                    <a:pt x="4531" y="1719"/>
                    <a:pt x="4375" y="1313"/>
                  </a:cubicBezTo>
                  <a:close/>
                  <a:moveTo>
                    <a:pt x="2375" y="4874"/>
                  </a:moveTo>
                  <a:lnTo>
                    <a:pt x="2375" y="4874"/>
                  </a:lnTo>
                  <a:cubicBezTo>
                    <a:pt x="2062" y="5093"/>
                    <a:pt x="1718" y="5218"/>
                    <a:pt x="1406" y="5249"/>
                  </a:cubicBezTo>
                  <a:cubicBezTo>
                    <a:pt x="656" y="5187"/>
                    <a:pt x="656" y="5187"/>
                    <a:pt x="656" y="5187"/>
                  </a:cubicBezTo>
                  <a:lnTo>
                    <a:pt x="656" y="5187"/>
                  </a:lnTo>
                  <a:cubicBezTo>
                    <a:pt x="718" y="5218"/>
                    <a:pt x="968" y="5312"/>
                    <a:pt x="1250" y="5343"/>
                  </a:cubicBezTo>
                  <a:cubicBezTo>
                    <a:pt x="1437" y="5374"/>
                    <a:pt x="1625" y="5405"/>
                    <a:pt x="1843" y="5405"/>
                  </a:cubicBezTo>
                  <a:cubicBezTo>
                    <a:pt x="2187" y="5405"/>
                    <a:pt x="2593" y="5280"/>
                    <a:pt x="3031" y="4999"/>
                  </a:cubicBezTo>
                  <a:lnTo>
                    <a:pt x="2375" y="4874"/>
                  </a:lnTo>
                  <a:close/>
                  <a:moveTo>
                    <a:pt x="1156" y="5155"/>
                  </a:moveTo>
                  <a:lnTo>
                    <a:pt x="1156" y="5155"/>
                  </a:lnTo>
                  <a:cubicBezTo>
                    <a:pt x="968" y="5062"/>
                    <a:pt x="812" y="4937"/>
                    <a:pt x="687" y="4749"/>
                  </a:cubicBezTo>
                  <a:cubicBezTo>
                    <a:pt x="625" y="4624"/>
                    <a:pt x="531" y="4499"/>
                    <a:pt x="500" y="4343"/>
                  </a:cubicBezTo>
                  <a:cubicBezTo>
                    <a:pt x="0" y="4249"/>
                    <a:pt x="0" y="4249"/>
                    <a:pt x="0" y="4249"/>
                  </a:cubicBezTo>
                  <a:cubicBezTo>
                    <a:pt x="62" y="4437"/>
                    <a:pt x="125" y="4624"/>
                    <a:pt x="250" y="4780"/>
                  </a:cubicBezTo>
                  <a:cubicBezTo>
                    <a:pt x="312" y="4905"/>
                    <a:pt x="406" y="4999"/>
                    <a:pt x="500" y="5093"/>
                  </a:cubicBezTo>
                  <a:cubicBezTo>
                    <a:pt x="1156" y="5155"/>
                    <a:pt x="1156" y="5155"/>
                    <a:pt x="1156" y="5155"/>
                  </a:cubicBez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2" name="Title 1"/>
          <p:cNvSpPr>
            <a:spLocks noGrp="1"/>
          </p:cNvSpPr>
          <p:nvPr>
            <p:ph type="title" hasCustomPrompt="1"/>
          </p:nvPr>
        </p:nvSpPr>
        <p:spPr>
          <a:xfrm>
            <a:off x="486292" y="1265238"/>
            <a:ext cx="7219684" cy="1610570"/>
          </a:xfrm>
        </p:spPr>
        <p:txBody>
          <a:bodyPr/>
          <a:lstStyle>
            <a:lvl1pPr marL="0" marR="0" indent="0" algn="l" defTabSz="457200" rtl="0" eaLnBrk="0" fontAlgn="base" latinLnBrk="0" hangingPunct="0">
              <a:lnSpc>
                <a:spcPct val="90000"/>
              </a:lnSpc>
              <a:spcBef>
                <a:spcPct val="0"/>
              </a:spcBef>
              <a:spcAft>
                <a:spcPct val="0"/>
              </a:spcAft>
              <a:buClrTx/>
              <a:buSzTx/>
              <a:buFontTx/>
              <a:buNone/>
              <a:tabLst/>
              <a:defRPr sz="4000" b="0" cap="none" baseline="0">
                <a:solidFill>
                  <a:schemeClr val="tx2"/>
                </a:solidFill>
              </a:defRPr>
            </a:lvl1pPr>
          </a:lstStyle>
          <a:p>
            <a:r>
              <a:rPr lang="en-AU" dirty="0"/>
              <a:t>This is a divider page</a:t>
            </a:r>
            <a:br>
              <a:rPr lang="en-AU" dirty="0"/>
            </a:br>
            <a:r>
              <a:rPr lang="en-AU" dirty="0" err="1"/>
              <a:t>lorem</a:t>
            </a:r>
            <a:r>
              <a:rPr lang="en-AU" dirty="0"/>
              <a:t> </a:t>
            </a:r>
            <a:r>
              <a:rPr lang="en-AU" dirty="0" err="1"/>
              <a:t>ipsum</a:t>
            </a:r>
            <a:r>
              <a:rPr lang="en-AU" dirty="0"/>
              <a:t> </a:t>
            </a:r>
            <a:r>
              <a:rPr lang="en-AU" dirty="0" err="1"/>
              <a:t>dolor</a:t>
            </a:r>
            <a:r>
              <a:rPr lang="en-AU" dirty="0"/>
              <a:t> sit.</a:t>
            </a:r>
            <a:endParaRPr lang="en-US" dirty="0"/>
          </a:p>
        </p:txBody>
      </p:sp>
      <p:sp>
        <p:nvSpPr>
          <p:cNvPr id="3" name="Text Placeholder 2"/>
          <p:cNvSpPr>
            <a:spLocks noGrp="1"/>
          </p:cNvSpPr>
          <p:nvPr>
            <p:ph type="body" idx="1" hasCustomPrompt="1"/>
          </p:nvPr>
        </p:nvSpPr>
        <p:spPr>
          <a:xfrm>
            <a:off x="486293" y="3076330"/>
            <a:ext cx="7237684" cy="1104902"/>
          </a:xfrm>
        </p:spPr>
        <p:txBody>
          <a:bodyPr anchor="t"/>
          <a:lstStyle>
            <a:lvl1pPr marL="0" indent="0">
              <a:buNone/>
              <a:defRPr sz="3000" b="0" i="1">
                <a:solidFill>
                  <a:srgbClr val="1086C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This is a subhead, </a:t>
            </a:r>
            <a:r>
              <a:rPr lang="en-AU" dirty="0" err="1"/>
              <a:t>lorem</a:t>
            </a:r>
            <a:r>
              <a:rPr lang="en-AU" dirty="0"/>
              <a:t> </a:t>
            </a:r>
            <a:r>
              <a:rPr lang="en-AU" dirty="0" err="1"/>
              <a:t>ipsum</a:t>
            </a:r>
            <a:r>
              <a:rPr lang="en-AU" dirty="0"/>
              <a:t> </a:t>
            </a:r>
            <a:r>
              <a:rPr lang="en-AU" dirty="0" err="1"/>
              <a:t>dolor</a:t>
            </a:r>
            <a:r>
              <a:rPr lang="en-AU" dirty="0"/>
              <a:t> </a:t>
            </a:r>
            <a:br>
              <a:rPr lang="en-AU" dirty="0"/>
            </a:br>
            <a:r>
              <a:rPr lang="en-AU" dirty="0"/>
              <a:t>sit </a:t>
            </a:r>
            <a:r>
              <a:rPr lang="en-AU" dirty="0" err="1"/>
              <a:t>amet</a:t>
            </a:r>
            <a:r>
              <a:rPr lang="en-AU" dirty="0"/>
              <a:t> </a:t>
            </a:r>
            <a:r>
              <a:rPr lang="en-AU" dirty="0" err="1"/>
              <a:t>Sed</a:t>
            </a:r>
            <a:r>
              <a:rPr lang="en-AU" dirty="0"/>
              <a:t> </a:t>
            </a:r>
            <a:r>
              <a:rPr lang="en-AU" dirty="0" err="1"/>
              <a:t>ut</a:t>
            </a:r>
            <a:r>
              <a:rPr lang="en-AU" dirty="0"/>
              <a:t> </a:t>
            </a:r>
            <a:r>
              <a:rPr lang="en-AU" dirty="0" err="1"/>
              <a:t>perspiciatis</a:t>
            </a:r>
            <a:r>
              <a:rPr lang="en-AU" dirty="0"/>
              <a:t> </a:t>
            </a:r>
            <a:r>
              <a:rPr lang="en-AU" dirty="0" err="1"/>
              <a:t>unde</a:t>
            </a:r>
            <a:r>
              <a:rPr lang="en-AU" dirty="0"/>
              <a:t> </a:t>
            </a:r>
            <a:r>
              <a:rPr lang="en-AU" dirty="0" err="1"/>
              <a:t>omnis</a:t>
            </a:r>
            <a:r>
              <a:rPr lang="en-AU" dirty="0"/>
              <a:t>.</a:t>
            </a:r>
          </a:p>
        </p:txBody>
      </p:sp>
      <p:sp>
        <p:nvSpPr>
          <p:cNvPr id="4" name="Footer Placeholder 3"/>
          <p:cNvSpPr>
            <a:spLocks noGrp="1"/>
          </p:cNvSpPr>
          <p:nvPr>
            <p:ph type="ftr" sz="quarter" idx="10"/>
          </p:nvPr>
        </p:nvSpPr>
        <p:spPr/>
        <p:txBody>
          <a:bodyPr/>
          <a:lstStyle/>
          <a:p>
            <a:pPr>
              <a:defRPr/>
            </a:pPr>
            <a:r>
              <a:rPr lang="en-US"/>
              <a:t>Confidential  |  </a:t>
            </a:r>
            <a:fld id="{3C643DA0-474F-4E48-A9FD-853AC22A55FF}" type="slidenum">
              <a:rPr lang="en-US" smtClean="0"/>
              <a:pPr>
                <a:defRPr/>
              </a:pPr>
              <a:t>‹#›</a:t>
            </a:fld>
            <a:endParaRPr lang="en-US" dirty="0"/>
          </a:p>
        </p:txBody>
      </p:sp>
    </p:spTree>
    <p:extLst>
      <p:ext uri="{BB962C8B-B14F-4D97-AF65-F5344CB8AC3E}">
        <p14:creationId xmlns:p14="http://schemas.microsoft.com/office/powerpoint/2010/main" val="399273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85568"/>
            <a:ext cx="9906000" cy="685800"/>
          </a:xfrm>
          <a:prstGeom prst="rect">
            <a:avLst/>
          </a:prstGeom>
        </p:spPr>
      </p:pic>
      <p:grpSp>
        <p:nvGrpSpPr>
          <p:cNvPr id="35" name="Group 32"/>
          <p:cNvGrpSpPr>
            <a:grpSpLocks/>
          </p:cNvGrpSpPr>
          <p:nvPr userDrawn="1"/>
        </p:nvGrpSpPr>
        <p:grpSpPr bwMode="auto">
          <a:xfrm>
            <a:off x="7950597" y="6378456"/>
            <a:ext cx="1387872" cy="342900"/>
            <a:chOff x="1403350" y="4029075"/>
            <a:chExt cx="7267575" cy="1946275"/>
          </a:xfrm>
        </p:grpSpPr>
        <p:sp>
          <p:nvSpPr>
            <p:cNvPr id="36" name="Freeform 20"/>
            <p:cNvSpPr>
              <a:spLocks noChangeArrowheads="1"/>
            </p:cNvSpPr>
            <p:nvPr/>
          </p:nvSpPr>
          <p:spPr bwMode="auto">
            <a:xfrm>
              <a:off x="1403350" y="4488609"/>
              <a:ext cx="774487" cy="991159"/>
            </a:xfrm>
            <a:custGeom>
              <a:avLst/>
              <a:gdLst>
                <a:gd name="T0" fmla="*/ 219 w 2158"/>
                <a:gd name="T1" fmla="*/ 844 h 2750"/>
                <a:gd name="T2" fmla="*/ 219 w 2158"/>
                <a:gd name="T3" fmla="*/ 844 h 2750"/>
                <a:gd name="T4" fmla="*/ 1282 w 2158"/>
                <a:gd name="T5" fmla="*/ 0 h 2750"/>
                <a:gd name="T6" fmla="*/ 2126 w 2158"/>
                <a:gd name="T7" fmla="*/ 750 h 2750"/>
                <a:gd name="T8" fmla="*/ 2063 w 2158"/>
                <a:gd name="T9" fmla="*/ 969 h 2750"/>
                <a:gd name="T10" fmla="*/ 1563 w 2158"/>
                <a:gd name="T11" fmla="*/ 969 h 2750"/>
                <a:gd name="T12" fmla="*/ 1594 w 2158"/>
                <a:gd name="T13" fmla="*/ 813 h 2750"/>
                <a:gd name="T14" fmla="*/ 1219 w 2158"/>
                <a:gd name="T15" fmla="*/ 438 h 2750"/>
                <a:gd name="T16" fmla="*/ 719 w 2158"/>
                <a:gd name="T17" fmla="*/ 907 h 2750"/>
                <a:gd name="T18" fmla="*/ 594 w 2158"/>
                <a:gd name="T19" fmla="*/ 1843 h 2750"/>
                <a:gd name="T20" fmla="*/ 969 w 2158"/>
                <a:gd name="T21" fmla="*/ 2312 h 2750"/>
                <a:gd name="T22" fmla="*/ 1438 w 2158"/>
                <a:gd name="T23" fmla="*/ 1937 h 2750"/>
                <a:gd name="T24" fmla="*/ 1438 w 2158"/>
                <a:gd name="T25" fmla="*/ 1749 h 2750"/>
                <a:gd name="T26" fmla="*/ 1969 w 2158"/>
                <a:gd name="T27" fmla="*/ 1749 h 2750"/>
                <a:gd name="T28" fmla="*/ 1938 w 2158"/>
                <a:gd name="T29" fmla="*/ 1999 h 2750"/>
                <a:gd name="T30" fmla="*/ 907 w 2158"/>
                <a:gd name="T31" fmla="*/ 2749 h 2750"/>
                <a:gd name="T32" fmla="*/ 63 w 2158"/>
                <a:gd name="T33" fmla="*/ 1906 h 2750"/>
                <a:gd name="T34" fmla="*/ 219 w 2158"/>
                <a:gd name="T35" fmla="*/ 844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8" h="2750">
                  <a:moveTo>
                    <a:pt x="219" y="844"/>
                  </a:moveTo>
                  <a:lnTo>
                    <a:pt x="219" y="844"/>
                  </a:lnTo>
                  <a:cubicBezTo>
                    <a:pt x="282" y="344"/>
                    <a:pt x="719" y="0"/>
                    <a:pt x="1282" y="0"/>
                  </a:cubicBezTo>
                  <a:cubicBezTo>
                    <a:pt x="1844" y="0"/>
                    <a:pt x="2157" y="313"/>
                    <a:pt x="2126" y="750"/>
                  </a:cubicBezTo>
                  <a:cubicBezTo>
                    <a:pt x="2063" y="969"/>
                    <a:pt x="2063" y="969"/>
                    <a:pt x="2063" y="969"/>
                  </a:cubicBezTo>
                  <a:cubicBezTo>
                    <a:pt x="1563" y="969"/>
                    <a:pt x="1563" y="969"/>
                    <a:pt x="1563" y="969"/>
                  </a:cubicBezTo>
                  <a:cubicBezTo>
                    <a:pt x="1594" y="813"/>
                    <a:pt x="1594" y="813"/>
                    <a:pt x="1594" y="813"/>
                  </a:cubicBezTo>
                  <a:cubicBezTo>
                    <a:pt x="1626" y="563"/>
                    <a:pt x="1469" y="438"/>
                    <a:pt x="1219" y="438"/>
                  </a:cubicBezTo>
                  <a:cubicBezTo>
                    <a:pt x="969" y="438"/>
                    <a:pt x="782" y="594"/>
                    <a:pt x="719" y="907"/>
                  </a:cubicBezTo>
                  <a:cubicBezTo>
                    <a:pt x="594" y="1843"/>
                    <a:pt x="594" y="1843"/>
                    <a:pt x="594" y="1843"/>
                  </a:cubicBezTo>
                  <a:cubicBezTo>
                    <a:pt x="563" y="2156"/>
                    <a:pt x="719" y="2312"/>
                    <a:pt x="969" y="2312"/>
                  </a:cubicBezTo>
                  <a:cubicBezTo>
                    <a:pt x="1188" y="2312"/>
                    <a:pt x="1376" y="2187"/>
                    <a:pt x="1438" y="1937"/>
                  </a:cubicBezTo>
                  <a:cubicBezTo>
                    <a:pt x="1438" y="1749"/>
                    <a:pt x="1438" y="1749"/>
                    <a:pt x="1438" y="1749"/>
                  </a:cubicBezTo>
                  <a:cubicBezTo>
                    <a:pt x="1969" y="1749"/>
                    <a:pt x="1969" y="1749"/>
                    <a:pt x="1969" y="1749"/>
                  </a:cubicBezTo>
                  <a:cubicBezTo>
                    <a:pt x="1938" y="1999"/>
                    <a:pt x="1938" y="1999"/>
                    <a:pt x="1938" y="1999"/>
                  </a:cubicBezTo>
                  <a:cubicBezTo>
                    <a:pt x="1876" y="2437"/>
                    <a:pt x="1438" y="2749"/>
                    <a:pt x="907" y="2749"/>
                  </a:cubicBezTo>
                  <a:cubicBezTo>
                    <a:pt x="344" y="2749"/>
                    <a:pt x="0" y="2406"/>
                    <a:pt x="63" y="1906"/>
                  </a:cubicBezTo>
                  <a:lnTo>
                    <a:pt x="219" y="844"/>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 name="Freeform 21"/>
            <p:cNvSpPr>
              <a:spLocks noChangeArrowheads="1"/>
            </p:cNvSpPr>
            <p:nvPr/>
          </p:nvSpPr>
          <p:spPr bwMode="auto">
            <a:xfrm>
              <a:off x="2123803" y="4515644"/>
              <a:ext cx="594374" cy="955116"/>
            </a:xfrm>
            <a:custGeom>
              <a:avLst/>
              <a:gdLst>
                <a:gd name="T0" fmla="*/ 375 w 1657"/>
                <a:gd name="T1" fmla="*/ 0 h 2656"/>
                <a:gd name="T2" fmla="*/ 875 w 1657"/>
                <a:gd name="T3" fmla="*/ 0 h 2656"/>
                <a:gd name="T4" fmla="*/ 562 w 1657"/>
                <a:gd name="T5" fmla="*/ 2217 h 2656"/>
                <a:gd name="T6" fmla="*/ 1656 w 1657"/>
                <a:gd name="T7" fmla="*/ 2217 h 2656"/>
                <a:gd name="T8" fmla="*/ 1593 w 1657"/>
                <a:gd name="T9" fmla="*/ 2655 h 2656"/>
                <a:gd name="T10" fmla="*/ 0 w 1657"/>
                <a:gd name="T11" fmla="*/ 2655 h 2656"/>
                <a:gd name="T12" fmla="*/ 375 w 1657"/>
                <a:gd name="T13" fmla="*/ 0 h 2656"/>
              </a:gdLst>
              <a:ahLst/>
              <a:cxnLst>
                <a:cxn ang="0">
                  <a:pos x="T0" y="T1"/>
                </a:cxn>
                <a:cxn ang="0">
                  <a:pos x="T2" y="T3"/>
                </a:cxn>
                <a:cxn ang="0">
                  <a:pos x="T4" y="T5"/>
                </a:cxn>
                <a:cxn ang="0">
                  <a:pos x="T6" y="T7"/>
                </a:cxn>
                <a:cxn ang="0">
                  <a:pos x="T8" y="T9"/>
                </a:cxn>
                <a:cxn ang="0">
                  <a:pos x="T10" y="T11"/>
                </a:cxn>
                <a:cxn ang="0">
                  <a:pos x="T12" y="T13"/>
                </a:cxn>
              </a:cxnLst>
              <a:rect l="0" t="0" r="r" b="b"/>
              <a:pathLst>
                <a:path w="1657" h="2656">
                  <a:moveTo>
                    <a:pt x="375" y="0"/>
                  </a:moveTo>
                  <a:lnTo>
                    <a:pt x="875" y="0"/>
                  </a:lnTo>
                  <a:lnTo>
                    <a:pt x="562" y="2217"/>
                  </a:lnTo>
                  <a:lnTo>
                    <a:pt x="1656" y="2217"/>
                  </a:lnTo>
                  <a:lnTo>
                    <a:pt x="1593"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 name="Freeform 22"/>
            <p:cNvSpPr>
              <a:spLocks noChangeArrowheads="1"/>
            </p:cNvSpPr>
            <p:nvPr/>
          </p:nvSpPr>
          <p:spPr bwMode="auto">
            <a:xfrm>
              <a:off x="2718177" y="4515644"/>
              <a:ext cx="720453" cy="955116"/>
            </a:xfrm>
            <a:custGeom>
              <a:avLst/>
              <a:gdLst>
                <a:gd name="T0" fmla="*/ 375 w 2001"/>
                <a:gd name="T1" fmla="*/ 0 h 2656"/>
                <a:gd name="T2" fmla="*/ 2000 w 2001"/>
                <a:gd name="T3" fmla="*/ 0 h 2656"/>
                <a:gd name="T4" fmla="*/ 1937 w 2001"/>
                <a:gd name="T5" fmla="*/ 406 h 2656"/>
                <a:gd name="T6" fmla="*/ 844 w 2001"/>
                <a:gd name="T7" fmla="*/ 406 h 2656"/>
                <a:gd name="T8" fmla="*/ 750 w 2001"/>
                <a:gd name="T9" fmla="*/ 1125 h 2656"/>
                <a:gd name="T10" fmla="*/ 1656 w 2001"/>
                <a:gd name="T11" fmla="*/ 1125 h 2656"/>
                <a:gd name="T12" fmla="*/ 1594 w 2001"/>
                <a:gd name="T13" fmla="*/ 1561 h 2656"/>
                <a:gd name="T14" fmla="*/ 687 w 2001"/>
                <a:gd name="T15" fmla="*/ 1561 h 2656"/>
                <a:gd name="T16" fmla="*/ 594 w 2001"/>
                <a:gd name="T17" fmla="*/ 2217 h 2656"/>
                <a:gd name="T18" fmla="*/ 1719 w 2001"/>
                <a:gd name="T19" fmla="*/ 2217 h 2656"/>
                <a:gd name="T20" fmla="*/ 1656 w 2001"/>
                <a:gd name="T21" fmla="*/ 2655 h 2656"/>
                <a:gd name="T22" fmla="*/ 0 w 2001"/>
                <a:gd name="T23" fmla="*/ 2655 h 2656"/>
                <a:gd name="T24" fmla="*/ 375 w 2001"/>
                <a:gd name="T25"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1" h="2656">
                  <a:moveTo>
                    <a:pt x="375" y="0"/>
                  </a:moveTo>
                  <a:lnTo>
                    <a:pt x="2000" y="0"/>
                  </a:lnTo>
                  <a:lnTo>
                    <a:pt x="1937" y="406"/>
                  </a:lnTo>
                  <a:lnTo>
                    <a:pt x="844" y="406"/>
                  </a:lnTo>
                  <a:lnTo>
                    <a:pt x="750" y="1125"/>
                  </a:lnTo>
                  <a:lnTo>
                    <a:pt x="1656" y="1125"/>
                  </a:lnTo>
                  <a:lnTo>
                    <a:pt x="1594" y="1561"/>
                  </a:lnTo>
                  <a:lnTo>
                    <a:pt x="687" y="1561"/>
                  </a:lnTo>
                  <a:lnTo>
                    <a:pt x="594" y="2217"/>
                  </a:lnTo>
                  <a:lnTo>
                    <a:pt x="1719" y="2217"/>
                  </a:lnTo>
                  <a:lnTo>
                    <a:pt x="1656"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 name="Freeform 23"/>
            <p:cNvSpPr>
              <a:spLocks noChangeArrowheads="1"/>
            </p:cNvSpPr>
            <p:nvPr/>
          </p:nvSpPr>
          <p:spPr bwMode="auto">
            <a:xfrm>
              <a:off x="3339571" y="4515644"/>
              <a:ext cx="828521" cy="955116"/>
            </a:xfrm>
            <a:custGeom>
              <a:avLst/>
              <a:gdLst>
                <a:gd name="T0" fmla="*/ 1281 w 2313"/>
                <a:gd name="T1" fmla="*/ 0 h 2656"/>
                <a:gd name="T2" fmla="*/ 1281 w 2313"/>
                <a:gd name="T3" fmla="*/ 0 h 2656"/>
                <a:gd name="T4" fmla="*/ 1750 w 2313"/>
                <a:gd name="T5" fmla="*/ 0 h 2656"/>
                <a:gd name="T6" fmla="*/ 2312 w 2313"/>
                <a:gd name="T7" fmla="*/ 2655 h 2656"/>
                <a:gd name="T8" fmla="*/ 1781 w 2313"/>
                <a:gd name="T9" fmla="*/ 2655 h 2656"/>
                <a:gd name="T10" fmla="*/ 1656 w 2313"/>
                <a:gd name="T11" fmla="*/ 1999 h 2656"/>
                <a:gd name="T12" fmla="*/ 812 w 2313"/>
                <a:gd name="T13" fmla="*/ 1999 h 2656"/>
                <a:gd name="T14" fmla="*/ 531 w 2313"/>
                <a:gd name="T15" fmla="*/ 2655 h 2656"/>
                <a:gd name="T16" fmla="*/ 0 w 2313"/>
                <a:gd name="T17" fmla="*/ 2655 h 2656"/>
                <a:gd name="T18" fmla="*/ 1281 w 2313"/>
                <a:gd name="T19" fmla="*/ 0 h 2656"/>
                <a:gd name="T20" fmla="*/ 1593 w 2313"/>
                <a:gd name="T21" fmla="*/ 1593 h 2656"/>
                <a:gd name="T22" fmla="*/ 1593 w 2313"/>
                <a:gd name="T23" fmla="*/ 1593 h 2656"/>
                <a:gd name="T24" fmla="*/ 1437 w 2313"/>
                <a:gd name="T25" fmla="*/ 625 h 2656"/>
                <a:gd name="T26" fmla="*/ 1000 w 2313"/>
                <a:gd name="T27" fmla="*/ 1593 h 2656"/>
                <a:gd name="T28" fmla="*/ 1593 w 2313"/>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3" h="2656">
                  <a:moveTo>
                    <a:pt x="1281" y="0"/>
                  </a:moveTo>
                  <a:lnTo>
                    <a:pt x="1281" y="0"/>
                  </a:lnTo>
                  <a:cubicBezTo>
                    <a:pt x="1750" y="0"/>
                    <a:pt x="1750" y="0"/>
                    <a:pt x="1750" y="0"/>
                  </a:cubicBezTo>
                  <a:cubicBezTo>
                    <a:pt x="2312" y="2655"/>
                    <a:pt x="2312" y="2655"/>
                    <a:pt x="2312" y="2655"/>
                  </a:cubicBezTo>
                  <a:cubicBezTo>
                    <a:pt x="1781" y="2655"/>
                    <a:pt x="1781" y="2655"/>
                    <a:pt x="1781" y="2655"/>
                  </a:cubicBezTo>
                  <a:cubicBezTo>
                    <a:pt x="1656" y="1999"/>
                    <a:pt x="1656" y="1999"/>
                    <a:pt x="1656" y="1999"/>
                  </a:cubicBezTo>
                  <a:cubicBezTo>
                    <a:pt x="812" y="1999"/>
                    <a:pt x="812" y="1999"/>
                    <a:pt x="812" y="1999"/>
                  </a:cubicBezTo>
                  <a:cubicBezTo>
                    <a:pt x="531" y="2655"/>
                    <a:pt x="531" y="2655"/>
                    <a:pt x="531" y="2655"/>
                  </a:cubicBezTo>
                  <a:cubicBezTo>
                    <a:pt x="0" y="2655"/>
                    <a:pt x="0" y="2655"/>
                    <a:pt x="0" y="2655"/>
                  </a:cubicBezTo>
                  <a:lnTo>
                    <a:pt x="1281" y="0"/>
                  </a:lnTo>
                  <a:close/>
                  <a:moveTo>
                    <a:pt x="1593" y="1593"/>
                  </a:moveTo>
                  <a:lnTo>
                    <a:pt x="1593" y="1593"/>
                  </a:lnTo>
                  <a:cubicBezTo>
                    <a:pt x="1562" y="1405"/>
                    <a:pt x="1437" y="812"/>
                    <a:pt x="1437" y="625"/>
                  </a:cubicBezTo>
                  <a:cubicBezTo>
                    <a:pt x="1000" y="1593"/>
                    <a:pt x="1000" y="1593"/>
                    <a:pt x="1000"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 name="Freeform 24"/>
            <p:cNvSpPr>
              <a:spLocks noChangeArrowheads="1"/>
            </p:cNvSpPr>
            <p:nvPr/>
          </p:nvSpPr>
          <p:spPr bwMode="auto">
            <a:xfrm>
              <a:off x="4195106" y="4515644"/>
              <a:ext cx="828521" cy="955116"/>
            </a:xfrm>
            <a:custGeom>
              <a:avLst/>
              <a:gdLst>
                <a:gd name="T0" fmla="*/ 375 w 2313"/>
                <a:gd name="T1" fmla="*/ 0 h 2656"/>
                <a:gd name="T2" fmla="*/ 375 w 2313"/>
                <a:gd name="T3" fmla="*/ 0 h 2656"/>
                <a:gd name="T4" fmla="*/ 906 w 2313"/>
                <a:gd name="T5" fmla="*/ 0 h 2656"/>
                <a:gd name="T6" fmla="*/ 1593 w 2313"/>
                <a:gd name="T7" fmla="*/ 1655 h 2656"/>
                <a:gd name="T8" fmla="*/ 1812 w 2313"/>
                <a:gd name="T9" fmla="*/ 0 h 2656"/>
                <a:gd name="T10" fmla="*/ 2312 w 2313"/>
                <a:gd name="T11" fmla="*/ 0 h 2656"/>
                <a:gd name="T12" fmla="*/ 1968 w 2313"/>
                <a:gd name="T13" fmla="*/ 2655 h 2656"/>
                <a:gd name="T14" fmla="*/ 1406 w 2313"/>
                <a:gd name="T15" fmla="*/ 2655 h 2656"/>
                <a:gd name="T16" fmla="*/ 749 w 2313"/>
                <a:gd name="T17" fmla="*/ 969 h 2656"/>
                <a:gd name="T18" fmla="*/ 531 w 2313"/>
                <a:gd name="T19" fmla="*/ 2655 h 2656"/>
                <a:gd name="T20" fmla="*/ 0 w 2313"/>
                <a:gd name="T21" fmla="*/ 2655 h 2656"/>
                <a:gd name="T22" fmla="*/ 375 w 2313"/>
                <a:gd name="T23"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3" h="2656">
                  <a:moveTo>
                    <a:pt x="375" y="0"/>
                  </a:moveTo>
                  <a:lnTo>
                    <a:pt x="375" y="0"/>
                  </a:lnTo>
                  <a:cubicBezTo>
                    <a:pt x="906" y="0"/>
                    <a:pt x="906" y="0"/>
                    <a:pt x="906" y="0"/>
                  </a:cubicBezTo>
                  <a:cubicBezTo>
                    <a:pt x="1593" y="1655"/>
                    <a:pt x="1593" y="1655"/>
                    <a:pt x="1593" y="1655"/>
                  </a:cubicBezTo>
                  <a:cubicBezTo>
                    <a:pt x="1656" y="1125"/>
                    <a:pt x="1750" y="562"/>
                    <a:pt x="1812" y="0"/>
                  </a:cubicBezTo>
                  <a:cubicBezTo>
                    <a:pt x="2312" y="0"/>
                    <a:pt x="2312" y="0"/>
                    <a:pt x="2312" y="0"/>
                  </a:cubicBezTo>
                  <a:cubicBezTo>
                    <a:pt x="1968" y="2655"/>
                    <a:pt x="1968" y="2655"/>
                    <a:pt x="1968" y="2655"/>
                  </a:cubicBezTo>
                  <a:cubicBezTo>
                    <a:pt x="1406" y="2655"/>
                    <a:pt x="1406" y="2655"/>
                    <a:pt x="1406" y="2655"/>
                  </a:cubicBezTo>
                  <a:cubicBezTo>
                    <a:pt x="749" y="969"/>
                    <a:pt x="749" y="969"/>
                    <a:pt x="749" y="969"/>
                  </a:cubicBezTo>
                  <a:cubicBezTo>
                    <a:pt x="687" y="1219"/>
                    <a:pt x="562" y="2374"/>
                    <a:pt x="531" y="2655"/>
                  </a:cubicBezTo>
                  <a:cubicBezTo>
                    <a:pt x="0" y="2655"/>
                    <a:pt x="0" y="2655"/>
                    <a:pt x="0" y="2655"/>
                  </a:cubicBez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 name="Freeform 25"/>
            <p:cNvSpPr>
              <a:spLocks noChangeArrowheads="1"/>
            </p:cNvSpPr>
            <p:nvPr/>
          </p:nvSpPr>
          <p:spPr bwMode="auto">
            <a:xfrm>
              <a:off x="4924568" y="4515644"/>
              <a:ext cx="828521" cy="955116"/>
            </a:xfrm>
            <a:custGeom>
              <a:avLst/>
              <a:gdLst>
                <a:gd name="T0" fmla="*/ 1280 w 2312"/>
                <a:gd name="T1" fmla="*/ 0 h 2656"/>
                <a:gd name="T2" fmla="*/ 1280 w 2312"/>
                <a:gd name="T3" fmla="*/ 0 h 2656"/>
                <a:gd name="T4" fmla="*/ 1749 w 2312"/>
                <a:gd name="T5" fmla="*/ 0 h 2656"/>
                <a:gd name="T6" fmla="*/ 2311 w 2312"/>
                <a:gd name="T7" fmla="*/ 2655 h 2656"/>
                <a:gd name="T8" fmla="*/ 1780 w 2312"/>
                <a:gd name="T9" fmla="*/ 2655 h 2656"/>
                <a:gd name="T10" fmla="*/ 1655 w 2312"/>
                <a:gd name="T11" fmla="*/ 1999 h 2656"/>
                <a:gd name="T12" fmla="*/ 811 w 2312"/>
                <a:gd name="T13" fmla="*/ 1999 h 2656"/>
                <a:gd name="T14" fmla="*/ 530 w 2312"/>
                <a:gd name="T15" fmla="*/ 2655 h 2656"/>
                <a:gd name="T16" fmla="*/ 0 w 2312"/>
                <a:gd name="T17" fmla="*/ 2655 h 2656"/>
                <a:gd name="T18" fmla="*/ 1280 w 2312"/>
                <a:gd name="T19" fmla="*/ 0 h 2656"/>
                <a:gd name="T20" fmla="*/ 1593 w 2312"/>
                <a:gd name="T21" fmla="*/ 1593 h 2656"/>
                <a:gd name="T22" fmla="*/ 1593 w 2312"/>
                <a:gd name="T23" fmla="*/ 1593 h 2656"/>
                <a:gd name="T24" fmla="*/ 1436 w 2312"/>
                <a:gd name="T25" fmla="*/ 625 h 2656"/>
                <a:gd name="T26" fmla="*/ 999 w 2312"/>
                <a:gd name="T27" fmla="*/ 1593 h 2656"/>
                <a:gd name="T28" fmla="*/ 1593 w 2312"/>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2" h="2656">
                  <a:moveTo>
                    <a:pt x="1280" y="0"/>
                  </a:moveTo>
                  <a:lnTo>
                    <a:pt x="1280" y="0"/>
                  </a:lnTo>
                  <a:cubicBezTo>
                    <a:pt x="1749" y="0"/>
                    <a:pt x="1749" y="0"/>
                    <a:pt x="1749" y="0"/>
                  </a:cubicBezTo>
                  <a:cubicBezTo>
                    <a:pt x="2311" y="2655"/>
                    <a:pt x="2311" y="2655"/>
                    <a:pt x="2311" y="2655"/>
                  </a:cubicBezTo>
                  <a:cubicBezTo>
                    <a:pt x="1780" y="2655"/>
                    <a:pt x="1780" y="2655"/>
                    <a:pt x="1780" y="2655"/>
                  </a:cubicBezTo>
                  <a:cubicBezTo>
                    <a:pt x="1655" y="1999"/>
                    <a:pt x="1655" y="1999"/>
                    <a:pt x="1655" y="1999"/>
                  </a:cubicBezTo>
                  <a:cubicBezTo>
                    <a:pt x="811" y="1999"/>
                    <a:pt x="811" y="1999"/>
                    <a:pt x="811" y="1999"/>
                  </a:cubicBezTo>
                  <a:cubicBezTo>
                    <a:pt x="530" y="2655"/>
                    <a:pt x="530" y="2655"/>
                    <a:pt x="530" y="2655"/>
                  </a:cubicBezTo>
                  <a:cubicBezTo>
                    <a:pt x="0" y="2655"/>
                    <a:pt x="0" y="2655"/>
                    <a:pt x="0" y="2655"/>
                  </a:cubicBezTo>
                  <a:lnTo>
                    <a:pt x="1280" y="0"/>
                  </a:lnTo>
                  <a:close/>
                  <a:moveTo>
                    <a:pt x="1593" y="1593"/>
                  </a:moveTo>
                  <a:lnTo>
                    <a:pt x="1593" y="1593"/>
                  </a:lnTo>
                  <a:cubicBezTo>
                    <a:pt x="1561" y="1405"/>
                    <a:pt x="1436" y="812"/>
                    <a:pt x="1436" y="625"/>
                  </a:cubicBezTo>
                  <a:cubicBezTo>
                    <a:pt x="999" y="1593"/>
                    <a:pt x="999" y="1593"/>
                    <a:pt x="999"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 name="Freeform 26"/>
            <p:cNvSpPr>
              <a:spLocks noChangeArrowheads="1"/>
            </p:cNvSpPr>
            <p:nvPr/>
          </p:nvSpPr>
          <p:spPr bwMode="auto">
            <a:xfrm>
              <a:off x="5789112" y="4515644"/>
              <a:ext cx="1206759" cy="955116"/>
            </a:xfrm>
            <a:custGeom>
              <a:avLst/>
              <a:gdLst>
                <a:gd name="T0" fmla="*/ 0 w 3345"/>
                <a:gd name="T1" fmla="*/ 0 h 2656"/>
                <a:gd name="T2" fmla="*/ 313 w 3345"/>
                <a:gd name="T3" fmla="*/ 0 h 2656"/>
                <a:gd name="T4" fmla="*/ 625 w 3345"/>
                <a:gd name="T5" fmla="*/ 2280 h 2656"/>
                <a:gd name="T6" fmla="*/ 1531 w 3345"/>
                <a:gd name="T7" fmla="*/ 0 h 2656"/>
                <a:gd name="T8" fmla="*/ 1844 w 3345"/>
                <a:gd name="T9" fmla="*/ 0 h 2656"/>
                <a:gd name="T10" fmla="*/ 2125 w 3345"/>
                <a:gd name="T11" fmla="*/ 2280 h 2656"/>
                <a:gd name="T12" fmla="*/ 3063 w 3345"/>
                <a:gd name="T13" fmla="*/ 0 h 2656"/>
                <a:gd name="T14" fmla="*/ 3344 w 3345"/>
                <a:gd name="T15" fmla="*/ 0 h 2656"/>
                <a:gd name="T16" fmla="*/ 2188 w 3345"/>
                <a:gd name="T17" fmla="*/ 2655 h 2656"/>
                <a:gd name="T18" fmla="*/ 1875 w 3345"/>
                <a:gd name="T19" fmla="*/ 2655 h 2656"/>
                <a:gd name="T20" fmla="*/ 1625 w 3345"/>
                <a:gd name="T21" fmla="*/ 344 h 2656"/>
                <a:gd name="T22" fmla="*/ 750 w 3345"/>
                <a:gd name="T23" fmla="*/ 2655 h 2656"/>
                <a:gd name="T24" fmla="*/ 438 w 3345"/>
                <a:gd name="T25" fmla="*/ 2655 h 2656"/>
                <a:gd name="T26" fmla="*/ 0 w 3345"/>
                <a:gd name="T27"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5" h="2656">
                  <a:moveTo>
                    <a:pt x="0" y="0"/>
                  </a:moveTo>
                  <a:lnTo>
                    <a:pt x="313" y="0"/>
                  </a:lnTo>
                  <a:lnTo>
                    <a:pt x="625" y="2280"/>
                  </a:lnTo>
                  <a:lnTo>
                    <a:pt x="1531" y="0"/>
                  </a:lnTo>
                  <a:lnTo>
                    <a:pt x="1844" y="0"/>
                  </a:lnTo>
                  <a:lnTo>
                    <a:pt x="2125" y="2280"/>
                  </a:lnTo>
                  <a:lnTo>
                    <a:pt x="3063" y="0"/>
                  </a:lnTo>
                  <a:lnTo>
                    <a:pt x="3344" y="0"/>
                  </a:lnTo>
                  <a:lnTo>
                    <a:pt x="2188" y="2655"/>
                  </a:lnTo>
                  <a:lnTo>
                    <a:pt x="1875" y="2655"/>
                  </a:lnTo>
                  <a:lnTo>
                    <a:pt x="1625" y="344"/>
                  </a:lnTo>
                  <a:lnTo>
                    <a:pt x="750" y="2655"/>
                  </a:lnTo>
                  <a:lnTo>
                    <a:pt x="438" y="2655"/>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 name="Freeform 27"/>
            <p:cNvSpPr>
              <a:spLocks noChangeArrowheads="1"/>
            </p:cNvSpPr>
            <p:nvPr/>
          </p:nvSpPr>
          <p:spPr bwMode="auto">
            <a:xfrm>
              <a:off x="6788738" y="4515644"/>
              <a:ext cx="774487" cy="955116"/>
            </a:xfrm>
            <a:custGeom>
              <a:avLst/>
              <a:gdLst>
                <a:gd name="T0" fmla="*/ 1282 w 2158"/>
                <a:gd name="T1" fmla="*/ 0 h 2656"/>
                <a:gd name="T2" fmla="*/ 1282 w 2158"/>
                <a:gd name="T3" fmla="*/ 0 h 2656"/>
                <a:gd name="T4" fmla="*/ 1594 w 2158"/>
                <a:gd name="T5" fmla="*/ 0 h 2656"/>
                <a:gd name="T6" fmla="*/ 2157 w 2158"/>
                <a:gd name="T7" fmla="*/ 2655 h 2656"/>
                <a:gd name="T8" fmla="*/ 1844 w 2158"/>
                <a:gd name="T9" fmla="*/ 2655 h 2656"/>
                <a:gd name="T10" fmla="*/ 1688 w 2158"/>
                <a:gd name="T11" fmla="*/ 1811 h 2656"/>
                <a:gd name="T12" fmla="*/ 657 w 2158"/>
                <a:gd name="T13" fmla="*/ 1811 h 2656"/>
                <a:gd name="T14" fmla="*/ 282 w 2158"/>
                <a:gd name="T15" fmla="*/ 2655 h 2656"/>
                <a:gd name="T16" fmla="*/ 0 w 2158"/>
                <a:gd name="T17" fmla="*/ 2655 h 2656"/>
                <a:gd name="T18" fmla="*/ 1282 w 2158"/>
                <a:gd name="T19" fmla="*/ 0 h 2656"/>
                <a:gd name="T20" fmla="*/ 1625 w 2158"/>
                <a:gd name="T21" fmla="*/ 1561 h 2656"/>
                <a:gd name="T22" fmla="*/ 1625 w 2158"/>
                <a:gd name="T23" fmla="*/ 1561 h 2656"/>
                <a:gd name="T24" fmla="*/ 1375 w 2158"/>
                <a:gd name="T25" fmla="*/ 312 h 2656"/>
                <a:gd name="T26" fmla="*/ 813 w 2158"/>
                <a:gd name="T27" fmla="*/ 1561 h 2656"/>
                <a:gd name="T28" fmla="*/ 1625 w 2158"/>
                <a:gd name="T29" fmla="*/ 156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8" h="2656">
                  <a:moveTo>
                    <a:pt x="1282" y="0"/>
                  </a:moveTo>
                  <a:lnTo>
                    <a:pt x="1282" y="0"/>
                  </a:lnTo>
                  <a:cubicBezTo>
                    <a:pt x="1594" y="0"/>
                    <a:pt x="1594" y="0"/>
                    <a:pt x="1594" y="0"/>
                  </a:cubicBezTo>
                  <a:cubicBezTo>
                    <a:pt x="2157" y="2655"/>
                    <a:pt x="2157" y="2655"/>
                    <a:pt x="2157" y="2655"/>
                  </a:cubicBezTo>
                  <a:cubicBezTo>
                    <a:pt x="1844" y="2655"/>
                    <a:pt x="1844" y="2655"/>
                    <a:pt x="1844" y="2655"/>
                  </a:cubicBezTo>
                  <a:cubicBezTo>
                    <a:pt x="1688" y="1811"/>
                    <a:pt x="1688" y="1811"/>
                    <a:pt x="1688" y="1811"/>
                  </a:cubicBezTo>
                  <a:cubicBezTo>
                    <a:pt x="657" y="1811"/>
                    <a:pt x="657" y="1811"/>
                    <a:pt x="657" y="1811"/>
                  </a:cubicBezTo>
                  <a:cubicBezTo>
                    <a:pt x="282" y="2655"/>
                    <a:pt x="282" y="2655"/>
                    <a:pt x="282" y="2655"/>
                  </a:cubicBezTo>
                  <a:cubicBezTo>
                    <a:pt x="0" y="2655"/>
                    <a:pt x="0" y="2655"/>
                    <a:pt x="0" y="2655"/>
                  </a:cubicBezTo>
                  <a:lnTo>
                    <a:pt x="1282" y="0"/>
                  </a:lnTo>
                  <a:close/>
                  <a:moveTo>
                    <a:pt x="1625" y="1561"/>
                  </a:moveTo>
                  <a:lnTo>
                    <a:pt x="1625" y="1561"/>
                  </a:lnTo>
                  <a:lnTo>
                    <a:pt x="1375" y="312"/>
                  </a:lnTo>
                  <a:cubicBezTo>
                    <a:pt x="813" y="1561"/>
                    <a:pt x="813" y="1561"/>
                    <a:pt x="813" y="1561"/>
                  </a:cubicBezTo>
                  <a:lnTo>
                    <a:pt x="1625" y="1561"/>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 name="Freeform 28"/>
            <p:cNvSpPr>
              <a:spLocks noChangeArrowheads="1"/>
            </p:cNvSpPr>
            <p:nvPr/>
          </p:nvSpPr>
          <p:spPr bwMode="auto">
            <a:xfrm>
              <a:off x="7581237" y="4515644"/>
              <a:ext cx="693439" cy="955116"/>
            </a:xfrm>
            <a:custGeom>
              <a:avLst/>
              <a:gdLst>
                <a:gd name="T0" fmla="*/ 594 w 1938"/>
                <a:gd name="T1" fmla="*/ 1749 h 2656"/>
                <a:gd name="T2" fmla="*/ 0 w 1938"/>
                <a:gd name="T3" fmla="*/ 0 h 2656"/>
                <a:gd name="T4" fmla="*/ 312 w 1938"/>
                <a:gd name="T5" fmla="*/ 0 h 2656"/>
                <a:gd name="T6" fmla="*/ 781 w 1938"/>
                <a:gd name="T7" fmla="*/ 1436 h 2656"/>
                <a:gd name="T8" fmla="*/ 1625 w 1938"/>
                <a:gd name="T9" fmla="*/ 0 h 2656"/>
                <a:gd name="T10" fmla="*/ 1937 w 1938"/>
                <a:gd name="T11" fmla="*/ 0 h 2656"/>
                <a:gd name="T12" fmla="*/ 875 w 1938"/>
                <a:gd name="T13" fmla="*/ 1749 h 2656"/>
                <a:gd name="T14" fmla="*/ 750 w 1938"/>
                <a:gd name="T15" fmla="*/ 2655 h 2656"/>
                <a:gd name="T16" fmla="*/ 469 w 1938"/>
                <a:gd name="T17" fmla="*/ 2655 h 2656"/>
                <a:gd name="T18" fmla="*/ 594 w 1938"/>
                <a:gd name="T19" fmla="*/ 1749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8" h="2656">
                  <a:moveTo>
                    <a:pt x="594" y="1749"/>
                  </a:moveTo>
                  <a:lnTo>
                    <a:pt x="0" y="0"/>
                  </a:lnTo>
                  <a:lnTo>
                    <a:pt x="312" y="0"/>
                  </a:lnTo>
                  <a:lnTo>
                    <a:pt x="781" y="1436"/>
                  </a:lnTo>
                  <a:lnTo>
                    <a:pt x="1625" y="0"/>
                  </a:lnTo>
                  <a:lnTo>
                    <a:pt x="1937" y="0"/>
                  </a:lnTo>
                  <a:lnTo>
                    <a:pt x="875" y="1749"/>
                  </a:lnTo>
                  <a:lnTo>
                    <a:pt x="750" y="2655"/>
                  </a:lnTo>
                  <a:lnTo>
                    <a:pt x="469" y="2655"/>
                  </a:lnTo>
                  <a:lnTo>
                    <a:pt x="594" y="174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 name="Freeform 29"/>
            <p:cNvSpPr>
              <a:spLocks noChangeArrowheads="1"/>
            </p:cNvSpPr>
            <p:nvPr/>
          </p:nvSpPr>
          <p:spPr bwMode="auto">
            <a:xfrm>
              <a:off x="1403350" y="4488609"/>
              <a:ext cx="774487" cy="991159"/>
            </a:xfrm>
            <a:custGeom>
              <a:avLst/>
              <a:gdLst>
                <a:gd name="T0" fmla="*/ 219 w 2158"/>
                <a:gd name="T1" fmla="*/ 844 h 2750"/>
                <a:gd name="T2" fmla="*/ 219 w 2158"/>
                <a:gd name="T3" fmla="*/ 844 h 2750"/>
                <a:gd name="T4" fmla="*/ 1282 w 2158"/>
                <a:gd name="T5" fmla="*/ 0 h 2750"/>
                <a:gd name="T6" fmla="*/ 2126 w 2158"/>
                <a:gd name="T7" fmla="*/ 750 h 2750"/>
                <a:gd name="T8" fmla="*/ 2063 w 2158"/>
                <a:gd name="T9" fmla="*/ 969 h 2750"/>
                <a:gd name="T10" fmla="*/ 1563 w 2158"/>
                <a:gd name="T11" fmla="*/ 969 h 2750"/>
                <a:gd name="T12" fmla="*/ 1594 w 2158"/>
                <a:gd name="T13" fmla="*/ 813 h 2750"/>
                <a:gd name="T14" fmla="*/ 1219 w 2158"/>
                <a:gd name="T15" fmla="*/ 438 h 2750"/>
                <a:gd name="T16" fmla="*/ 719 w 2158"/>
                <a:gd name="T17" fmla="*/ 907 h 2750"/>
                <a:gd name="T18" fmla="*/ 594 w 2158"/>
                <a:gd name="T19" fmla="*/ 1843 h 2750"/>
                <a:gd name="T20" fmla="*/ 969 w 2158"/>
                <a:gd name="T21" fmla="*/ 2312 h 2750"/>
                <a:gd name="T22" fmla="*/ 1438 w 2158"/>
                <a:gd name="T23" fmla="*/ 1937 h 2750"/>
                <a:gd name="T24" fmla="*/ 1438 w 2158"/>
                <a:gd name="T25" fmla="*/ 1749 h 2750"/>
                <a:gd name="T26" fmla="*/ 1969 w 2158"/>
                <a:gd name="T27" fmla="*/ 1749 h 2750"/>
                <a:gd name="T28" fmla="*/ 1938 w 2158"/>
                <a:gd name="T29" fmla="*/ 1999 h 2750"/>
                <a:gd name="T30" fmla="*/ 907 w 2158"/>
                <a:gd name="T31" fmla="*/ 2749 h 2750"/>
                <a:gd name="T32" fmla="*/ 63 w 2158"/>
                <a:gd name="T33" fmla="*/ 1906 h 2750"/>
                <a:gd name="T34" fmla="*/ 219 w 2158"/>
                <a:gd name="T35" fmla="*/ 844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8" h="2750">
                  <a:moveTo>
                    <a:pt x="219" y="844"/>
                  </a:moveTo>
                  <a:lnTo>
                    <a:pt x="219" y="844"/>
                  </a:lnTo>
                  <a:cubicBezTo>
                    <a:pt x="282" y="344"/>
                    <a:pt x="719" y="0"/>
                    <a:pt x="1282" y="0"/>
                  </a:cubicBezTo>
                  <a:cubicBezTo>
                    <a:pt x="1844" y="0"/>
                    <a:pt x="2157" y="313"/>
                    <a:pt x="2126" y="750"/>
                  </a:cubicBezTo>
                  <a:cubicBezTo>
                    <a:pt x="2063" y="969"/>
                    <a:pt x="2063" y="969"/>
                    <a:pt x="2063" y="969"/>
                  </a:cubicBezTo>
                  <a:cubicBezTo>
                    <a:pt x="1563" y="969"/>
                    <a:pt x="1563" y="969"/>
                    <a:pt x="1563" y="969"/>
                  </a:cubicBezTo>
                  <a:cubicBezTo>
                    <a:pt x="1594" y="813"/>
                    <a:pt x="1594" y="813"/>
                    <a:pt x="1594" y="813"/>
                  </a:cubicBezTo>
                  <a:cubicBezTo>
                    <a:pt x="1626" y="563"/>
                    <a:pt x="1469" y="438"/>
                    <a:pt x="1219" y="438"/>
                  </a:cubicBezTo>
                  <a:cubicBezTo>
                    <a:pt x="969" y="438"/>
                    <a:pt x="782" y="594"/>
                    <a:pt x="719" y="907"/>
                  </a:cubicBezTo>
                  <a:cubicBezTo>
                    <a:pt x="594" y="1843"/>
                    <a:pt x="594" y="1843"/>
                    <a:pt x="594" y="1843"/>
                  </a:cubicBezTo>
                  <a:cubicBezTo>
                    <a:pt x="563" y="2156"/>
                    <a:pt x="719" y="2312"/>
                    <a:pt x="969" y="2312"/>
                  </a:cubicBezTo>
                  <a:cubicBezTo>
                    <a:pt x="1188" y="2312"/>
                    <a:pt x="1376" y="2187"/>
                    <a:pt x="1438" y="1937"/>
                  </a:cubicBezTo>
                  <a:cubicBezTo>
                    <a:pt x="1438" y="1749"/>
                    <a:pt x="1438" y="1749"/>
                    <a:pt x="1438" y="1749"/>
                  </a:cubicBezTo>
                  <a:cubicBezTo>
                    <a:pt x="1969" y="1749"/>
                    <a:pt x="1969" y="1749"/>
                    <a:pt x="1969" y="1749"/>
                  </a:cubicBezTo>
                  <a:cubicBezTo>
                    <a:pt x="1938" y="1999"/>
                    <a:pt x="1938" y="1999"/>
                    <a:pt x="1938" y="1999"/>
                  </a:cubicBezTo>
                  <a:cubicBezTo>
                    <a:pt x="1876" y="2437"/>
                    <a:pt x="1438" y="2749"/>
                    <a:pt x="907" y="2749"/>
                  </a:cubicBezTo>
                  <a:cubicBezTo>
                    <a:pt x="344" y="2749"/>
                    <a:pt x="0" y="2406"/>
                    <a:pt x="63" y="1906"/>
                  </a:cubicBezTo>
                  <a:lnTo>
                    <a:pt x="219" y="844"/>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 name="Freeform 30"/>
            <p:cNvSpPr>
              <a:spLocks noChangeArrowheads="1"/>
            </p:cNvSpPr>
            <p:nvPr/>
          </p:nvSpPr>
          <p:spPr bwMode="auto">
            <a:xfrm>
              <a:off x="2123803" y="4515644"/>
              <a:ext cx="594374" cy="955116"/>
            </a:xfrm>
            <a:custGeom>
              <a:avLst/>
              <a:gdLst>
                <a:gd name="T0" fmla="*/ 375 w 1657"/>
                <a:gd name="T1" fmla="*/ 0 h 2656"/>
                <a:gd name="T2" fmla="*/ 875 w 1657"/>
                <a:gd name="T3" fmla="*/ 0 h 2656"/>
                <a:gd name="T4" fmla="*/ 562 w 1657"/>
                <a:gd name="T5" fmla="*/ 2217 h 2656"/>
                <a:gd name="T6" fmla="*/ 1656 w 1657"/>
                <a:gd name="T7" fmla="*/ 2217 h 2656"/>
                <a:gd name="T8" fmla="*/ 1593 w 1657"/>
                <a:gd name="T9" fmla="*/ 2655 h 2656"/>
                <a:gd name="T10" fmla="*/ 0 w 1657"/>
                <a:gd name="T11" fmla="*/ 2655 h 2656"/>
                <a:gd name="T12" fmla="*/ 375 w 1657"/>
                <a:gd name="T13" fmla="*/ 0 h 2656"/>
              </a:gdLst>
              <a:ahLst/>
              <a:cxnLst>
                <a:cxn ang="0">
                  <a:pos x="T0" y="T1"/>
                </a:cxn>
                <a:cxn ang="0">
                  <a:pos x="T2" y="T3"/>
                </a:cxn>
                <a:cxn ang="0">
                  <a:pos x="T4" y="T5"/>
                </a:cxn>
                <a:cxn ang="0">
                  <a:pos x="T6" y="T7"/>
                </a:cxn>
                <a:cxn ang="0">
                  <a:pos x="T8" y="T9"/>
                </a:cxn>
                <a:cxn ang="0">
                  <a:pos x="T10" y="T11"/>
                </a:cxn>
                <a:cxn ang="0">
                  <a:pos x="T12" y="T13"/>
                </a:cxn>
              </a:cxnLst>
              <a:rect l="0" t="0" r="r" b="b"/>
              <a:pathLst>
                <a:path w="1657" h="2656">
                  <a:moveTo>
                    <a:pt x="375" y="0"/>
                  </a:moveTo>
                  <a:lnTo>
                    <a:pt x="875" y="0"/>
                  </a:lnTo>
                  <a:lnTo>
                    <a:pt x="562" y="2217"/>
                  </a:lnTo>
                  <a:lnTo>
                    <a:pt x="1656" y="2217"/>
                  </a:lnTo>
                  <a:lnTo>
                    <a:pt x="1593"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 name="Freeform 31"/>
            <p:cNvSpPr>
              <a:spLocks noChangeArrowheads="1"/>
            </p:cNvSpPr>
            <p:nvPr/>
          </p:nvSpPr>
          <p:spPr bwMode="auto">
            <a:xfrm>
              <a:off x="2718177" y="4515644"/>
              <a:ext cx="720453" cy="955116"/>
            </a:xfrm>
            <a:custGeom>
              <a:avLst/>
              <a:gdLst>
                <a:gd name="T0" fmla="*/ 375 w 2001"/>
                <a:gd name="T1" fmla="*/ 0 h 2656"/>
                <a:gd name="T2" fmla="*/ 2000 w 2001"/>
                <a:gd name="T3" fmla="*/ 0 h 2656"/>
                <a:gd name="T4" fmla="*/ 1937 w 2001"/>
                <a:gd name="T5" fmla="*/ 406 h 2656"/>
                <a:gd name="T6" fmla="*/ 844 w 2001"/>
                <a:gd name="T7" fmla="*/ 406 h 2656"/>
                <a:gd name="T8" fmla="*/ 750 w 2001"/>
                <a:gd name="T9" fmla="*/ 1125 h 2656"/>
                <a:gd name="T10" fmla="*/ 1656 w 2001"/>
                <a:gd name="T11" fmla="*/ 1125 h 2656"/>
                <a:gd name="T12" fmla="*/ 1594 w 2001"/>
                <a:gd name="T13" fmla="*/ 1561 h 2656"/>
                <a:gd name="T14" fmla="*/ 687 w 2001"/>
                <a:gd name="T15" fmla="*/ 1561 h 2656"/>
                <a:gd name="T16" fmla="*/ 594 w 2001"/>
                <a:gd name="T17" fmla="*/ 2217 h 2656"/>
                <a:gd name="T18" fmla="*/ 1719 w 2001"/>
                <a:gd name="T19" fmla="*/ 2217 h 2656"/>
                <a:gd name="T20" fmla="*/ 1656 w 2001"/>
                <a:gd name="T21" fmla="*/ 2655 h 2656"/>
                <a:gd name="T22" fmla="*/ 0 w 2001"/>
                <a:gd name="T23" fmla="*/ 2655 h 2656"/>
                <a:gd name="T24" fmla="*/ 375 w 2001"/>
                <a:gd name="T25"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1" h="2656">
                  <a:moveTo>
                    <a:pt x="375" y="0"/>
                  </a:moveTo>
                  <a:lnTo>
                    <a:pt x="2000" y="0"/>
                  </a:lnTo>
                  <a:lnTo>
                    <a:pt x="1937" y="406"/>
                  </a:lnTo>
                  <a:lnTo>
                    <a:pt x="844" y="406"/>
                  </a:lnTo>
                  <a:lnTo>
                    <a:pt x="750" y="1125"/>
                  </a:lnTo>
                  <a:lnTo>
                    <a:pt x="1656" y="1125"/>
                  </a:lnTo>
                  <a:lnTo>
                    <a:pt x="1594" y="1561"/>
                  </a:lnTo>
                  <a:lnTo>
                    <a:pt x="687" y="1561"/>
                  </a:lnTo>
                  <a:lnTo>
                    <a:pt x="594" y="2217"/>
                  </a:lnTo>
                  <a:lnTo>
                    <a:pt x="1719" y="2217"/>
                  </a:lnTo>
                  <a:lnTo>
                    <a:pt x="1656"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 name="Freeform 32"/>
            <p:cNvSpPr>
              <a:spLocks noChangeArrowheads="1"/>
            </p:cNvSpPr>
            <p:nvPr/>
          </p:nvSpPr>
          <p:spPr bwMode="auto">
            <a:xfrm>
              <a:off x="3339571" y="4515644"/>
              <a:ext cx="828521" cy="955116"/>
            </a:xfrm>
            <a:custGeom>
              <a:avLst/>
              <a:gdLst>
                <a:gd name="T0" fmla="*/ 1281 w 2313"/>
                <a:gd name="T1" fmla="*/ 0 h 2656"/>
                <a:gd name="T2" fmla="*/ 1281 w 2313"/>
                <a:gd name="T3" fmla="*/ 0 h 2656"/>
                <a:gd name="T4" fmla="*/ 1750 w 2313"/>
                <a:gd name="T5" fmla="*/ 0 h 2656"/>
                <a:gd name="T6" fmla="*/ 2312 w 2313"/>
                <a:gd name="T7" fmla="*/ 2655 h 2656"/>
                <a:gd name="T8" fmla="*/ 1781 w 2313"/>
                <a:gd name="T9" fmla="*/ 2655 h 2656"/>
                <a:gd name="T10" fmla="*/ 1656 w 2313"/>
                <a:gd name="T11" fmla="*/ 1999 h 2656"/>
                <a:gd name="T12" fmla="*/ 812 w 2313"/>
                <a:gd name="T13" fmla="*/ 1999 h 2656"/>
                <a:gd name="T14" fmla="*/ 531 w 2313"/>
                <a:gd name="T15" fmla="*/ 2655 h 2656"/>
                <a:gd name="T16" fmla="*/ 0 w 2313"/>
                <a:gd name="T17" fmla="*/ 2655 h 2656"/>
                <a:gd name="T18" fmla="*/ 1281 w 2313"/>
                <a:gd name="T19" fmla="*/ 0 h 2656"/>
                <a:gd name="T20" fmla="*/ 1593 w 2313"/>
                <a:gd name="T21" fmla="*/ 1593 h 2656"/>
                <a:gd name="T22" fmla="*/ 1593 w 2313"/>
                <a:gd name="T23" fmla="*/ 1593 h 2656"/>
                <a:gd name="T24" fmla="*/ 1437 w 2313"/>
                <a:gd name="T25" fmla="*/ 625 h 2656"/>
                <a:gd name="T26" fmla="*/ 1000 w 2313"/>
                <a:gd name="T27" fmla="*/ 1593 h 2656"/>
                <a:gd name="T28" fmla="*/ 1593 w 2313"/>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3" h="2656">
                  <a:moveTo>
                    <a:pt x="1281" y="0"/>
                  </a:moveTo>
                  <a:lnTo>
                    <a:pt x="1281" y="0"/>
                  </a:lnTo>
                  <a:cubicBezTo>
                    <a:pt x="1750" y="0"/>
                    <a:pt x="1750" y="0"/>
                    <a:pt x="1750" y="0"/>
                  </a:cubicBezTo>
                  <a:cubicBezTo>
                    <a:pt x="2312" y="2655"/>
                    <a:pt x="2312" y="2655"/>
                    <a:pt x="2312" y="2655"/>
                  </a:cubicBezTo>
                  <a:cubicBezTo>
                    <a:pt x="1781" y="2655"/>
                    <a:pt x="1781" y="2655"/>
                    <a:pt x="1781" y="2655"/>
                  </a:cubicBezTo>
                  <a:cubicBezTo>
                    <a:pt x="1656" y="1999"/>
                    <a:pt x="1656" y="1999"/>
                    <a:pt x="1656" y="1999"/>
                  </a:cubicBezTo>
                  <a:cubicBezTo>
                    <a:pt x="812" y="1999"/>
                    <a:pt x="812" y="1999"/>
                    <a:pt x="812" y="1999"/>
                  </a:cubicBezTo>
                  <a:cubicBezTo>
                    <a:pt x="531" y="2655"/>
                    <a:pt x="531" y="2655"/>
                    <a:pt x="531" y="2655"/>
                  </a:cubicBezTo>
                  <a:cubicBezTo>
                    <a:pt x="0" y="2655"/>
                    <a:pt x="0" y="2655"/>
                    <a:pt x="0" y="2655"/>
                  </a:cubicBezTo>
                  <a:lnTo>
                    <a:pt x="1281" y="0"/>
                  </a:lnTo>
                  <a:close/>
                  <a:moveTo>
                    <a:pt x="1593" y="1593"/>
                  </a:moveTo>
                  <a:lnTo>
                    <a:pt x="1593" y="1593"/>
                  </a:lnTo>
                  <a:cubicBezTo>
                    <a:pt x="1562" y="1405"/>
                    <a:pt x="1437" y="812"/>
                    <a:pt x="1437" y="625"/>
                  </a:cubicBezTo>
                  <a:cubicBezTo>
                    <a:pt x="1000" y="1593"/>
                    <a:pt x="1000" y="1593"/>
                    <a:pt x="1000"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 name="Freeform 33"/>
            <p:cNvSpPr>
              <a:spLocks noChangeArrowheads="1"/>
            </p:cNvSpPr>
            <p:nvPr/>
          </p:nvSpPr>
          <p:spPr bwMode="auto">
            <a:xfrm>
              <a:off x="4195106" y="4515644"/>
              <a:ext cx="828521" cy="955116"/>
            </a:xfrm>
            <a:custGeom>
              <a:avLst/>
              <a:gdLst>
                <a:gd name="T0" fmla="*/ 375 w 2313"/>
                <a:gd name="T1" fmla="*/ 0 h 2656"/>
                <a:gd name="T2" fmla="*/ 375 w 2313"/>
                <a:gd name="T3" fmla="*/ 0 h 2656"/>
                <a:gd name="T4" fmla="*/ 906 w 2313"/>
                <a:gd name="T5" fmla="*/ 0 h 2656"/>
                <a:gd name="T6" fmla="*/ 1593 w 2313"/>
                <a:gd name="T7" fmla="*/ 1655 h 2656"/>
                <a:gd name="T8" fmla="*/ 1812 w 2313"/>
                <a:gd name="T9" fmla="*/ 0 h 2656"/>
                <a:gd name="T10" fmla="*/ 2312 w 2313"/>
                <a:gd name="T11" fmla="*/ 0 h 2656"/>
                <a:gd name="T12" fmla="*/ 1968 w 2313"/>
                <a:gd name="T13" fmla="*/ 2655 h 2656"/>
                <a:gd name="T14" fmla="*/ 1406 w 2313"/>
                <a:gd name="T15" fmla="*/ 2655 h 2656"/>
                <a:gd name="T16" fmla="*/ 749 w 2313"/>
                <a:gd name="T17" fmla="*/ 969 h 2656"/>
                <a:gd name="T18" fmla="*/ 531 w 2313"/>
                <a:gd name="T19" fmla="*/ 2655 h 2656"/>
                <a:gd name="T20" fmla="*/ 0 w 2313"/>
                <a:gd name="T21" fmla="*/ 2655 h 2656"/>
                <a:gd name="T22" fmla="*/ 375 w 2313"/>
                <a:gd name="T23"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3" h="2656">
                  <a:moveTo>
                    <a:pt x="375" y="0"/>
                  </a:moveTo>
                  <a:lnTo>
                    <a:pt x="375" y="0"/>
                  </a:lnTo>
                  <a:cubicBezTo>
                    <a:pt x="906" y="0"/>
                    <a:pt x="906" y="0"/>
                    <a:pt x="906" y="0"/>
                  </a:cubicBezTo>
                  <a:cubicBezTo>
                    <a:pt x="1593" y="1655"/>
                    <a:pt x="1593" y="1655"/>
                    <a:pt x="1593" y="1655"/>
                  </a:cubicBezTo>
                  <a:cubicBezTo>
                    <a:pt x="1656" y="1125"/>
                    <a:pt x="1750" y="562"/>
                    <a:pt x="1812" y="0"/>
                  </a:cubicBezTo>
                  <a:cubicBezTo>
                    <a:pt x="2312" y="0"/>
                    <a:pt x="2312" y="0"/>
                    <a:pt x="2312" y="0"/>
                  </a:cubicBezTo>
                  <a:cubicBezTo>
                    <a:pt x="1968" y="2655"/>
                    <a:pt x="1968" y="2655"/>
                    <a:pt x="1968" y="2655"/>
                  </a:cubicBezTo>
                  <a:cubicBezTo>
                    <a:pt x="1406" y="2655"/>
                    <a:pt x="1406" y="2655"/>
                    <a:pt x="1406" y="2655"/>
                  </a:cubicBezTo>
                  <a:cubicBezTo>
                    <a:pt x="749" y="969"/>
                    <a:pt x="749" y="969"/>
                    <a:pt x="749" y="969"/>
                  </a:cubicBezTo>
                  <a:cubicBezTo>
                    <a:pt x="687" y="1219"/>
                    <a:pt x="562" y="2374"/>
                    <a:pt x="531" y="2655"/>
                  </a:cubicBezTo>
                  <a:cubicBezTo>
                    <a:pt x="0" y="2655"/>
                    <a:pt x="0" y="2655"/>
                    <a:pt x="0" y="2655"/>
                  </a:cubicBez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 name="Freeform 34"/>
            <p:cNvSpPr>
              <a:spLocks noChangeArrowheads="1"/>
            </p:cNvSpPr>
            <p:nvPr/>
          </p:nvSpPr>
          <p:spPr bwMode="auto">
            <a:xfrm>
              <a:off x="4924568" y="4515644"/>
              <a:ext cx="828521" cy="955116"/>
            </a:xfrm>
            <a:custGeom>
              <a:avLst/>
              <a:gdLst>
                <a:gd name="T0" fmla="*/ 1280 w 2312"/>
                <a:gd name="T1" fmla="*/ 0 h 2656"/>
                <a:gd name="T2" fmla="*/ 1280 w 2312"/>
                <a:gd name="T3" fmla="*/ 0 h 2656"/>
                <a:gd name="T4" fmla="*/ 1749 w 2312"/>
                <a:gd name="T5" fmla="*/ 0 h 2656"/>
                <a:gd name="T6" fmla="*/ 2311 w 2312"/>
                <a:gd name="T7" fmla="*/ 2655 h 2656"/>
                <a:gd name="T8" fmla="*/ 1780 w 2312"/>
                <a:gd name="T9" fmla="*/ 2655 h 2656"/>
                <a:gd name="T10" fmla="*/ 1655 w 2312"/>
                <a:gd name="T11" fmla="*/ 1999 h 2656"/>
                <a:gd name="T12" fmla="*/ 811 w 2312"/>
                <a:gd name="T13" fmla="*/ 1999 h 2656"/>
                <a:gd name="T14" fmla="*/ 530 w 2312"/>
                <a:gd name="T15" fmla="*/ 2655 h 2656"/>
                <a:gd name="T16" fmla="*/ 0 w 2312"/>
                <a:gd name="T17" fmla="*/ 2655 h 2656"/>
                <a:gd name="T18" fmla="*/ 1280 w 2312"/>
                <a:gd name="T19" fmla="*/ 0 h 2656"/>
                <a:gd name="T20" fmla="*/ 1593 w 2312"/>
                <a:gd name="T21" fmla="*/ 1593 h 2656"/>
                <a:gd name="T22" fmla="*/ 1593 w 2312"/>
                <a:gd name="T23" fmla="*/ 1593 h 2656"/>
                <a:gd name="T24" fmla="*/ 1436 w 2312"/>
                <a:gd name="T25" fmla="*/ 625 h 2656"/>
                <a:gd name="T26" fmla="*/ 999 w 2312"/>
                <a:gd name="T27" fmla="*/ 1593 h 2656"/>
                <a:gd name="T28" fmla="*/ 1593 w 2312"/>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2" h="2656">
                  <a:moveTo>
                    <a:pt x="1280" y="0"/>
                  </a:moveTo>
                  <a:lnTo>
                    <a:pt x="1280" y="0"/>
                  </a:lnTo>
                  <a:cubicBezTo>
                    <a:pt x="1749" y="0"/>
                    <a:pt x="1749" y="0"/>
                    <a:pt x="1749" y="0"/>
                  </a:cubicBezTo>
                  <a:cubicBezTo>
                    <a:pt x="2311" y="2655"/>
                    <a:pt x="2311" y="2655"/>
                    <a:pt x="2311" y="2655"/>
                  </a:cubicBezTo>
                  <a:cubicBezTo>
                    <a:pt x="1780" y="2655"/>
                    <a:pt x="1780" y="2655"/>
                    <a:pt x="1780" y="2655"/>
                  </a:cubicBezTo>
                  <a:cubicBezTo>
                    <a:pt x="1655" y="1999"/>
                    <a:pt x="1655" y="1999"/>
                    <a:pt x="1655" y="1999"/>
                  </a:cubicBezTo>
                  <a:cubicBezTo>
                    <a:pt x="811" y="1999"/>
                    <a:pt x="811" y="1999"/>
                    <a:pt x="811" y="1999"/>
                  </a:cubicBezTo>
                  <a:cubicBezTo>
                    <a:pt x="530" y="2655"/>
                    <a:pt x="530" y="2655"/>
                    <a:pt x="530" y="2655"/>
                  </a:cubicBezTo>
                  <a:cubicBezTo>
                    <a:pt x="0" y="2655"/>
                    <a:pt x="0" y="2655"/>
                    <a:pt x="0" y="2655"/>
                  </a:cubicBezTo>
                  <a:lnTo>
                    <a:pt x="1280" y="0"/>
                  </a:lnTo>
                  <a:close/>
                  <a:moveTo>
                    <a:pt x="1593" y="1593"/>
                  </a:moveTo>
                  <a:lnTo>
                    <a:pt x="1593" y="1593"/>
                  </a:lnTo>
                  <a:cubicBezTo>
                    <a:pt x="1561" y="1405"/>
                    <a:pt x="1436" y="812"/>
                    <a:pt x="1436" y="625"/>
                  </a:cubicBezTo>
                  <a:cubicBezTo>
                    <a:pt x="999" y="1593"/>
                    <a:pt x="999" y="1593"/>
                    <a:pt x="999"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 name="Freeform 35"/>
            <p:cNvSpPr>
              <a:spLocks noChangeArrowheads="1"/>
            </p:cNvSpPr>
            <p:nvPr/>
          </p:nvSpPr>
          <p:spPr bwMode="auto">
            <a:xfrm>
              <a:off x="5789112" y="4515644"/>
              <a:ext cx="1206759" cy="955116"/>
            </a:xfrm>
            <a:custGeom>
              <a:avLst/>
              <a:gdLst>
                <a:gd name="T0" fmla="*/ 0 w 3345"/>
                <a:gd name="T1" fmla="*/ 0 h 2656"/>
                <a:gd name="T2" fmla="*/ 313 w 3345"/>
                <a:gd name="T3" fmla="*/ 0 h 2656"/>
                <a:gd name="T4" fmla="*/ 625 w 3345"/>
                <a:gd name="T5" fmla="*/ 2280 h 2656"/>
                <a:gd name="T6" fmla="*/ 1531 w 3345"/>
                <a:gd name="T7" fmla="*/ 0 h 2656"/>
                <a:gd name="T8" fmla="*/ 1844 w 3345"/>
                <a:gd name="T9" fmla="*/ 0 h 2656"/>
                <a:gd name="T10" fmla="*/ 2125 w 3345"/>
                <a:gd name="T11" fmla="*/ 2280 h 2656"/>
                <a:gd name="T12" fmla="*/ 3063 w 3345"/>
                <a:gd name="T13" fmla="*/ 0 h 2656"/>
                <a:gd name="T14" fmla="*/ 3344 w 3345"/>
                <a:gd name="T15" fmla="*/ 0 h 2656"/>
                <a:gd name="T16" fmla="*/ 2188 w 3345"/>
                <a:gd name="T17" fmla="*/ 2655 h 2656"/>
                <a:gd name="T18" fmla="*/ 1875 w 3345"/>
                <a:gd name="T19" fmla="*/ 2655 h 2656"/>
                <a:gd name="T20" fmla="*/ 1625 w 3345"/>
                <a:gd name="T21" fmla="*/ 344 h 2656"/>
                <a:gd name="T22" fmla="*/ 750 w 3345"/>
                <a:gd name="T23" fmla="*/ 2655 h 2656"/>
                <a:gd name="T24" fmla="*/ 438 w 3345"/>
                <a:gd name="T25" fmla="*/ 2655 h 2656"/>
                <a:gd name="T26" fmla="*/ 0 w 3345"/>
                <a:gd name="T27"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5" h="2656">
                  <a:moveTo>
                    <a:pt x="0" y="0"/>
                  </a:moveTo>
                  <a:lnTo>
                    <a:pt x="313" y="0"/>
                  </a:lnTo>
                  <a:lnTo>
                    <a:pt x="625" y="2280"/>
                  </a:lnTo>
                  <a:lnTo>
                    <a:pt x="1531" y="0"/>
                  </a:lnTo>
                  <a:lnTo>
                    <a:pt x="1844" y="0"/>
                  </a:lnTo>
                  <a:lnTo>
                    <a:pt x="2125" y="2280"/>
                  </a:lnTo>
                  <a:lnTo>
                    <a:pt x="3063" y="0"/>
                  </a:lnTo>
                  <a:lnTo>
                    <a:pt x="3344" y="0"/>
                  </a:lnTo>
                  <a:lnTo>
                    <a:pt x="2188" y="2655"/>
                  </a:lnTo>
                  <a:lnTo>
                    <a:pt x="1875" y="2655"/>
                  </a:lnTo>
                  <a:lnTo>
                    <a:pt x="1625" y="344"/>
                  </a:lnTo>
                  <a:lnTo>
                    <a:pt x="750" y="2655"/>
                  </a:lnTo>
                  <a:lnTo>
                    <a:pt x="438" y="2655"/>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 name="Freeform 36"/>
            <p:cNvSpPr>
              <a:spLocks noChangeArrowheads="1"/>
            </p:cNvSpPr>
            <p:nvPr/>
          </p:nvSpPr>
          <p:spPr bwMode="auto">
            <a:xfrm>
              <a:off x="6788738" y="4515644"/>
              <a:ext cx="774487" cy="955116"/>
            </a:xfrm>
            <a:custGeom>
              <a:avLst/>
              <a:gdLst>
                <a:gd name="T0" fmla="*/ 1282 w 2158"/>
                <a:gd name="T1" fmla="*/ 0 h 2656"/>
                <a:gd name="T2" fmla="*/ 1282 w 2158"/>
                <a:gd name="T3" fmla="*/ 0 h 2656"/>
                <a:gd name="T4" fmla="*/ 1594 w 2158"/>
                <a:gd name="T5" fmla="*/ 0 h 2656"/>
                <a:gd name="T6" fmla="*/ 2157 w 2158"/>
                <a:gd name="T7" fmla="*/ 2655 h 2656"/>
                <a:gd name="T8" fmla="*/ 1844 w 2158"/>
                <a:gd name="T9" fmla="*/ 2655 h 2656"/>
                <a:gd name="T10" fmla="*/ 1688 w 2158"/>
                <a:gd name="T11" fmla="*/ 1811 h 2656"/>
                <a:gd name="T12" fmla="*/ 657 w 2158"/>
                <a:gd name="T13" fmla="*/ 1811 h 2656"/>
                <a:gd name="T14" fmla="*/ 282 w 2158"/>
                <a:gd name="T15" fmla="*/ 2655 h 2656"/>
                <a:gd name="T16" fmla="*/ 0 w 2158"/>
                <a:gd name="T17" fmla="*/ 2655 h 2656"/>
                <a:gd name="T18" fmla="*/ 1282 w 2158"/>
                <a:gd name="T19" fmla="*/ 0 h 2656"/>
                <a:gd name="T20" fmla="*/ 1625 w 2158"/>
                <a:gd name="T21" fmla="*/ 1561 h 2656"/>
                <a:gd name="T22" fmla="*/ 1625 w 2158"/>
                <a:gd name="T23" fmla="*/ 1561 h 2656"/>
                <a:gd name="T24" fmla="*/ 1375 w 2158"/>
                <a:gd name="T25" fmla="*/ 312 h 2656"/>
                <a:gd name="T26" fmla="*/ 813 w 2158"/>
                <a:gd name="T27" fmla="*/ 1561 h 2656"/>
                <a:gd name="T28" fmla="*/ 1625 w 2158"/>
                <a:gd name="T29" fmla="*/ 156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8" h="2656">
                  <a:moveTo>
                    <a:pt x="1282" y="0"/>
                  </a:moveTo>
                  <a:lnTo>
                    <a:pt x="1282" y="0"/>
                  </a:lnTo>
                  <a:cubicBezTo>
                    <a:pt x="1594" y="0"/>
                    <a:pt x="1594" y="0"/>
                    <a:pt x="1594" y="0"/>
                  </a:cubicBezTo>
                  <a:cubicBezTo>
                    <a:pt x="2157" y="2655"/>
                    <a:pt x="2157" y="2655"/>
                    <a:pt x="2157" y="2655"/>
                  </a:cubicBezTo>
                  <a:cubicBezTo>
                    <a:pt x="1844" y="2655"/>
                    <a:pt x="1844" y="2655"/>
                    <a:pt x="1844" y="2655"/>
                  </a:cubicBezTo>
                  <a:cubicBezTo>
                    <a:pt x="1688" y="1811"/>
                    <a:pt x="1688" y="1811"/>
                    <a:pt x="1688" y="1811"/>
                  </a:cubicBezTo>
                  <a:cubicBezTo>
                    <a:pt x="657" y="1811"/>
                    <a:pt x="657" y="1811"/>
                    <a:pt x="657" y="1811"/>
                  </a:cubicBezTo>
                  <a:cubicBezTo>
                    <a:pt x="282" y="2655"/>
                    <a:pt x="282" y="2655"/>
                    <a:pt x="282" y="2655"/>
                  </a:cubicBezTo>
                  <a:cubicBezTo>
                    <a:pt x="0" y="2655"/>
                    <a:pt x="0" y="2655"/>
                    <a:pt x="0" y="2655"/>
                  </a:cubicBezTo>
                  <a:lnTo>
                    <a:pt x="1282" y="0"/>
                  </a:lnTo>
                  <a:close/>
                  <a:moveTo>
                    <a:pt x="1625" y="1561"/>
                  </a:moveTo>
                  <a:lnTo>
                    <a:pt x="1625" y="1561"/>
                  </a:lnTo>
                  <a:lnTo>
                    <a:pt x="1375" y="312"/>
                  </a:lnTo>
                  <a:cubicBezTo>
                    <a:pt x="813" y="1561"/>
                    <a:pt x="813" y="1561"/>
                    <a:pt x="813" y="1561"/>
                  </a:cubicBezTo>
                  <a:lnTo>
                    <a:pt x="1625" y="1561"/>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 name="Freeform 37"/>
            <p:cNvSpPr>
              <a:spLocks noChangeArrowheads="1"/>
            </p:cNvSpPr>
            <p:nvPr/>
          </p:nvSpPr>
          <p:spPr bwMode="auto">
            <a:xfrm>
              <a:off x="7581237" y="4515644"/>
              <a:ext cx="693439" cy="955116"/>
            </a:xfrm>
            <a:custGeom>
              <a:avLst/>
              <a:gdLst>
                <a:gd name="T0" fmla="*/ 594 w 1938"/>
                <a:gd name="T1" fmla="*/ 1749 h 2656"/>
                <a:gd name="T2" fmla="*/ 0 w 1938"/>
                <a:gd name="T3" fmla="*/ 0 h 2656"/>
                <a:gd name="T4" fmla="*/ 312 w 1938"/>
                <a:gd name="T5" fmla="*/ 0 h 2656"/>
                <a:gd name="T6" fmla="*/ 781 w 1938"/>
                <a:gd name="T7" fmla="*/ 1436 h 2656"/>
                <a:gd name="T8" fmla="*/ 1625 w 1938"/>
                <a:gd name="T9" fmla="*/ 0 h 2656"/>
                <a:gd name="T10" fmla="*/ 1937 w 1938"/>
                <a:gd name="T11" fmla="*/ 0 h 2656"/>
                <a:gd name="T12" fmla="*/ 875 w 1938"/>
                <a:gd name="T13" fmla="*/ 1749 h 2656"/>
                <a:gd name="T14" fmla="*/ 750 w 1938"/>
                <a:gd name="T15" fmla="*/ 2655 h 2656"/>
                <a:gd name="T16" fmla="*/ 469 w 1938"/>
                <a:gd name="T17" fmla="*/ 2655 h 2656"/>
                <a:gd name="T18" fmla="*/ 594 w 1938"/>
                <a:gd name="T19" fmla="*/ 1749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8" h="2656">
                  <a:moveTo>
                    <a:pt x="594" y="1749"/>
                  </a:moveTo>
                  <a:lnTo>
                    <a:pt x="0" y="0"/>
                  </a:lnTo>
                  <a:lnTo>
                    <a:pt x="312" y="0"/>
                  </a:lnTo>
                  <a:lnTo>
                    <a:pt x="781" y="1436"/>
                  </a:lnTo>
                  <a:lnTo>
                    <a:pt x="1625" y="0"/>
                  </a:lnTo>
                  <a:lnTo>
                    <a:pt x="1937" y="0"/>
                  </a:lnTo>
                  <a:lnTo>
                    <a:pt x="875" y="1749"/>
                  </a:lnTo>
                  <a:lnTo>
                    <a:pt x="750" y="2655"/>
                  </a:lnTo>
                  <a:lnTo>
                    <a:pt x="469" y="2655"/>
                  </a:lnTo>
                  <a:lnTo>
                    <a:pt x="594" y="174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 name="Freeform 38"/>
            <p:cNvSpPr>
              <a:spLocks noChangeArrowheads="1"/>
            </p:cNvSpPr>
            <p:nvPr/>
          </p:nvSpPr>
          <p:spPr bwMode="auto">
            <a:xfrm>
              <a:off x="7031894" y="4029075"/>
              <a:ext cx="1639031" cy="1946275"/>
            </a:xfrm>
            <a:custGeom>
              <a:avLst/>
              <a:gdLst>
                <a:gd name="T0" fmla="*/ 2968 w 4563"/>
                <a:gd name="T1" fmla="*/ 4374 h 5406"/>
                <a:gd name="T2" fmla="*/ 2968 w 4563"/>
                <a:gd name="T3" fmla="*/ 4374 h 5406"/>
                <a:gd name="T4" fmla="*/ 3906 w 4563"/>
                <a:gd name="T5" fmla="*/ 2718 h 5406"/>
                <a:gd name="T6" fmla="*/ 4375 w 4563"/>
                <a:gd name="T7" fmla="*/ 3093 h 5406"/>
                <a:gd name="T8" fmla="*/ 3437 w 4563"/>
                <a:gd name="T9" fmla="*/ 4624 h 5406"/>
                <a:gd name="T10" fmla="*/ 3343 w 4563"/>
                <a:gd name="T11" fmla="*/ 4749 h 5406"/>
                <a:gd name="T12" fmla="*/ 2718 w 4563"/>
                <a:gd name="T13" fmla="*/ 4593 h 5406"/>
                <a:gd name="T14" fmla="*/ 2968 w 4563"/>
                <a:gd name="T15" fmla="*/ 4374 h 5406"/>
                <a:gd name="T16" fmla="*/ 3343 w 4563"/>
                <a:gd name="T17" fmla="*/ 469 h 5406"/>
                <a:gd name="T18" fmla="*/ 3343 w 4563"/>
                <a:gd name="T19" fmla="*/ 469 h 5406"/>
                <a:gd name="T20" fmla="*/ 3843 w 4563"/>
                <a:gd name="T21" fmla="*/ 656 h 5406"/>
                <a:gd name="T22" fmla="*/ 4187 w 4563"/>
                <a:gd name="T23" fmla="*/ 1000 h 5406"/>
                <a:gd name="T24" fmla="*/ 4187 w 4563"/>
                <a:gd name="T25" fmla="*/ 1000 h 5406"/>
                <a:gd name="T26" fmla="*/ 3687 w 4563"/>
                <a:gd name="T27" fmla="*/ 344 h 5406"/>
                <a:gd name="T28" fmla="*/ 2968 w 4563"/>
                <a:gd name="T29" fmla="*/ 31 h 5406"/>
                <a:gd name="T30" fmla="*/ 3343 w 4563"/>
                <a:gd name="T31" fmla="*/ 469 h 5406"/>
                <a:gd name="T32" fmla="*/ 2031 w 4563"/>
                <a:gd name="T33" fmla="*/ 219 h 5406"/>
                <a:gd name="T34" fmla="*/ 2031 w 4563"/>
                <a:gd name="T35" fmla="*/ 219 h 5406"/>
                <a:gd name="T36" fmla="*/ 1625 w 4563"/>
                <a:gd name="T37" fmla="*/ 469 h 5406"/>
                <a:gd name="T38" fmla="*/ 1937 w 4563"/>
                <a:gd name="T39" fmla="*/ 750 h 5406"/>
                <a:gd name="T40" fmla="*/ 2375 w 4563"/>
                <a:gd name="T41" fmla="*/ 531 h 5406"/>
                <a:gd name="T42" fmla="*/ 2031 w 4563"/>
                <a:gd name="T43" fmla="*/ 219 h 5406"/>
                <a:gd name="T44" fmla="*/ 3187 w 4563"/>
                <a:gd name="T45" fmla="*/ 438 h 5406"/>
                <a:gd name="T46" fmla="*/ 3187 w 4563"/>
                <a:gd name="T47" fmla="*/ 438 h 5406"/>
                <a:gd name="T48" fmla="*/ 2812 w 4563"/>
                <a:gd name="T49" fmla="*/ 0 h 5406"/>
                <a:gd name="T50" fmla="*/ 2218 w 4563"/>
                <a:gd name="T51" fmla="*/ 156 h 5406"/>
                <a:gd name="T52" fmla="*/ 2218 w 4563"/>
                <a:gd name="T53" fmla="*/ 156 h 5406"/>
                <a:gd name="T54" fmla="*/ 2562 w 4563"/>
                <a:gd name="T55" fmla="*/ 469 h 5406"/>
                <a:gd name="T56" fmla="*/ 3187 w 4563"/>
                <a:gd name="T57" fmla="*/ 438 h 5406"/>
                <a:gd name="T58" fmla="*/ 1156 w 4563"/>
                <a:gd name="T59" fmla="*/ 844 h 5406"/>
                <a:gd name="T60" fmla="*/ 1156 w 4563"/>
                <a:gd name="T61" fmla="*/ 844 h 5406"/>
                <a:gd name="T62" fmla="*/ 1500 w 4563"/>
                <a:gd name="T63" fmla="*/ 1094 h 5406"/>
                <a:gd name="T64" fmla="*/ 1781 w 4563"/>
                <a:gd name="T65" fmla="*/ 875 h 5406"/>
                <a:gd name="T66" fmla="*/ 1468 w 4563"/>
                <a:gd name="T67" fmla="*/ 594 h 5406"/>
                <a:gd name="T68" fmla="*/ 1156 w 4563"/>
                <a:gd name="T69" fmla="*/ 844 h 5406"/>
                <a:gd name="T70" fmla="*/ 4375 w 4563"/>
                <a:gd name="T71" fmla="*/ 1313 h 5406"/>
                <a:gd name="T72" fmla="*/ 4375 w 4563"/>
                <a:gd name="T73" fmla="*/ 1313 h 5406"/>
                <a:gd name="T74" fmla="*/ 3843 w 4563"/>
                <a:gd name="T75" fmla="*/ 719 h 5406"/>
                <a:gd name="T76" fmla="*/ 3843 w 4563"/>
                <a:gd name="T77" fmla="*/ 719 h 5406"/>
                <a:gd name="T78" fmla="*/ 4031 w 4563"/>
                <a:gd name="T79" fmla="*/ 2219 h 5406"/>
                <a:gd name="T80" fmla="*/ 4468 w 4563"/>
                <a:gd name="T81" fmla="*/ 2656 h 5406"/>
                <a:gd name="T82" fmla="*/ 4375 w 4563"/>
                <a:gd name="T83" fmla="*/ 1313 h 5406"/>
                <a:gd name="T84" fmla="*/ 2375 w 4563"/>
                <a:gd name="T85" fmla="*/ 4874 h 5406"/>
                <a:gd name="T86" fmla="*/ 2375 w 4563"/>
                <a:gd name="T87" fmla="*/ 4874 h 5406"/>
                <a:gd name="T88" fmla="*/ 1406 w 4563"/>
                <a:gd name="T89" fmla="*/ 5249 h 5406"/>
                <a:gd name="T90" fmla="*/ 656 w 4563"/>
                <a:gd name="T91" fmla="*/ 5187 h 5406"/>
                <a:gd name="T92" fmla="*/ 656 w 4563"/>
                <a:gd name="T93" fmla="*/ 5187 h 5406"/>
                <a:gd name="T94" fmla="*/ 1250 w 4563"/>
                <a:gd name="T95" fmla="*/ 5343 h 5406"/>
                <a:gd name="T96" fmla="*/ 1843 w 4563"/>
                <a:gd name="T97" fmla="*/ 5405 h 5406"/>
                <a:gd name="T98" fmla="*/ 3031 w 4563"/>
                <a:gd name="T99" fmla="*/ 4999 h 5406"/>
                <a:gd name="T100" fmla="*/ 2375 w 4563"/>
                <a:gd name="T101" fmla="*/ 4874 h 5406"/>
                <a:gd name="T102" fmla="*/ 1156 w 4563"/>
                <a:gd name="T103" fmla="*/ 5155 h 5406"/>
                <a:gd name="T104" fmla="*/ 1156 w 4563"/>
                <a:gd name="T105" fmla="*/ 5155 h 5406"/>
                <a:gd name="T106" fmla="*/ 687 w 4563"/>
                <a:gd name="T107" fmla="*/ 4749 h 5406"/>
                <a:gd name="T108" fmla="*/ 500 w 4563"/>
                <a:gd name="T109" fmla="*/ 4343 h 5406"/>
                <a:gd name="T110" fmla="*/ 0 w 4563"/>
                <a:gd name="T111" fmla="*/ 4249 h 5406"/>
                <a:gd name="T112" fmla="*/ 250 w 4563"/>
                <a:gd name="T113" fmla="*/ 4780 h 5406"/>
                <a:gd name="T114" fmla="*/ 500 w 4563"/>
                <a:gd name="T115" fmla="*/ 5093 h 5406"/>
                <a:gd name="T116" fmla="*/ 1156 w 4563"/>
                <a:gd name="T117" fmla="*/ 5155 h 5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63" h="5406">
                  <a:moveTo>
                    <a:pt x="2968" y="4374"/>
                  </a:moveTo>
                  <a:lnTo>
                    <a:pt x="2968" y="4374"/>
                  </a:lnTo>
                  <a:cubicBezTo>
                    <a:pt x="3406" y="3874"/>
                    <a:pt x="3718" y="3312"/>
                    <a:pt x="3906" y="2718"/>
                  </a:cubicBezTo>
                  <a:cubicBezTo>
                    <a:pt x="4375" y="3093"/>
                    <a:pt x="4375" y="3093"/>
                    <a:pt x="4375" y="3093"/>
                  </a:cubicBezTo>
                  <a:cubicBezTo>
                    <a:pt x="4187" y="3655"/>
                    <a:pt x="3875" y="4187"/>
                    <a:pt x="3437" y="4624"/>
                  </a:cubicBezTo>
                  <a:cubicBezTo>
                    <a:pt x="3406" y="4655"/>
                    <a:pt x="3375" y="4718"/>
                    <a:pt x="3343" y="4749"/>
                  </a:cubicBezTo>
                  <a:cubicBezTo>
                    <a:pt x="2718" y="4593"/>
                    <a:pt x="2718" y="4593"/>
                    <a:pt x="2718" y="4593"/>
                  </a:cubicBezTo>
                  <a:cubicBezTo>
                    <a:pt x="2812" y="4530"/>
                    <a:pt x="2875" y="4437"/>
                    <a:pt x="2968" y="4374"/>
                  </a:cubicBezTo>
                  <a:close/>
                  <a:moveTo>
                    <a:pt x="3343" y="469"/>
                  </a:moveTo>
                  <a:lnTo>
                    <a:pt x="3343" y="469"/>
                  </a:lnTo>
                  <a:cubicBezTo>
                    <a:pt x="3500" y="500"/>
                    <a:pt x="3656" y="531"/>
                    <a:pt x="3843" y="656"/>
                  </a:cubicBezTo>
                  <a:cubicBezTo>
                    <a:pt x="3968" y="719"/>
                    <a:pt x="4062" y="844"/>
                    <a:pt x="4187" y="1000"/>
                  </a:cubicBezTo>
                  <a:lnTo>
                    <a:pt x="4187" y="1000"/>
                  </a:lnTo>
                  <a:cubicBezTo>
                    <a:pt x="4062" y="813"/>
                    <a:pt x="3875" y="563"/>
                    <a:pt x="3687" y="344"/>
                  </a:cubicBezTo>
                  <a:cubicBezTo>
                    <a:pt x="3500" y="156"/>
                    <a:pt x="3281" y="63"/>
                    <a:pt x="2968" y="31"/>
                  </a:cubicBezTo>
                  <a:lnTo>
                    <a:pt x="3343" y="469"/>
                  </a:lnTo>
                  <a:close/>
                  <a:moveTo>
                    <a:pt x="2031" y="219"/>
                  </a:moveTo>
                  <a:lnTo>
                    <a:pt x="2031" y="219"/>
                  </a:lnTo>
                  <a:cubicBezTo>
                    <a:pt x="1875" y="281"/>
                    <a:pt x="1750" y="375"/>
                    <a:pt x="1625" y="469"/>
                  </a:cubicBezTo>
                  <a:cubicBezTo>
                    <a:pt x="1937" y="750"/>
                    <a:pt x="1937" y="750"/>
                    <a:pt x="1937" y="750"/>
                  </a:cubicBezTo>
                  <a:cubicBezTo>
                    <a:pt x="2093" y="656"/>
                    <a:pt x="2218" y="594"/>
                    <a:pt x="2375" y="531"/>
                  </a:cubicBezTo>
                  <a:lnTo>
                    <a:pt x="2031" y="219"/>
                  </a:lnTo>
                  <a:close/>
                  <a:moveTo>
                    <a:pt x="3187" y="438"/>
                  </a:moveTo>
                  <a:lnTo>
                    <a:pt x="3187" y="438"/>
                  </a:lnTo>
                  <a:cubicBezTo>
                    <a:pt x="2812" y="0"/>
                    <a:pt x="2812" y="0"/>
                    <a:pt x="2812" y="0"/>
                  </a:cubicBezTo>
                  <a:cubicBezTo>
                    <a:pt x="2625" y="31"/>
                    <a:pt x="2406" y="63"/>
                    <a:pt x="2218" y="156"/>
                  </a:cubicBezTo>
                  <a:lnTo>
                    <a:pt x="2218" y="156"/>
                  </a:lnTo>
                  <a:cubicBezTo>
                    <a:pt x="2562" y="469"/>
                    <a:pt x="2562" y="469"/>
                    <a:pt x="2562" y="469"/>
                  </a:cubicBezTo>
                  <a:cubicBezTo>
                    <a:pt x="2781" y="438"/>
                    <a:pt x="3000" y="406"/>
                    <a:pt x="3187" y="438"/>
                  </a:cubicBezTo>
                  <a:close/>
                  <a:moveTo>
                    <a:pt x="1156" y="844"/>
                  </a:moveTo>
                  <a:lnTo>
                    <a:pt x="1156" y="844"/>
                  </a:lnTo>
                  <a:cubicBezTo>
                    <a:pt x="1500" y="1094"/>
                    <a:pt x="1500" y="1094"/>
                    <a:pt x="1500" y="1094"/>
                  </a:cubicBezTo>
                  <a:cubicBezTo>
                    <a:pt x="1593" y="1000"/>
                    <a:pt x="1687" y="938"/>
                    <a:pt x="1781" y="875"/>
                  </a:cubicBezTo>
                  <a:cubicBezTo>
                    <a:pt x="1468" y="594"/>
                    <a:pt x="1468" y="594"/>
                    <a:pt x="1468" y="594"/>
                  </a:cubicBezTo>
                  <a:cubicBezTo>
                    <a:pt x="1375" y="688"/>
                    <a:pt x="1250" y="750"/>
                    <a:pt x="1156" y="844"/>
                  </a:cubicBezTo>
                  <a:close/>
                  <a:moveTo>
                    <a:pt x="4375" y="1313"/>
                  </a:moveTo>
                  <a:lnTo>
                    <a:pt x="4375" y="1313"/>
                  </a:lnTo>
                  <a:cubicBezTo>
                    <a:pt x="4375" y="1313"/>
                    <a:pt x="3937" y="844"/>
                    <a:pt x="3843" y="719"/>
                  </a:cubicBezTo>
                  <a:lnTo>
                    <a:pt x="3843" y="719"/>
                  </a:lnTo>
                  <a:cubicBezTo>
                    <a:pt x="4062" y="1125"/>
                    <a:pt x="4125" y="1656"/>
                    <a:pt x="4031" y="2219"/>
                  </a:cubicBezTo>
                  <a:cubicBezTo>
                    <a:pt x="4468" y="2656"/>
                    <a:pt x="4468" y="2656"/>
                    <a:pt x="4468" y="2656"/>
                  </a:cubicBezTo>
                  <a:cubicBezTo>
                    <a:pt x="4562" y="2188"/>
                    <a:pt x="4531" y="1719"/>
                    <a:pt x="4375" y="1313"/>
                  </a:cubicBezTo>
                  <a:close/>
                  <a:moveTo>
                    <a:pt x="2375" y="4874"/>
                  </a:moveTo>
                  <a:lnTo>
                    <a:pt x="2375" y="4874"/>
                  </a:lnTo>
                  <a:cubicBezTo>
                    <a:pt x="2062" y="5093"/>
                    <a:pt x="1718" y="5218"/>
                    <a:pt x="1406" y="5249"/>
                  </a:cubicBezTo>
                  <a:cubicBezTo>
                    <a:pt x="656" y="5187"/>
                    <a:pt x="656" y="5187"/>
                    <a:pt x="656" y="5187"/>
                  </a:cubicBezTo>
                  <a:lnTo>
                    <a:pt x="656" y="5187"/>
                  </a:lnTo>
                  <a:cubicBezTo>
                    <a:pt x="718" y="5218"/>
                    <a:pt x="968" y="5312"/>
                    <a:pt x="1250" y="5343"/>
                  </a:cubicBezTo>
                  <a:cubicBezTo>
                    <a:pt x="1437" y="5374"/>
                    <a:pt x="1625" y="5405"/>
                    <a:pt x="1843" y="5405"/>
                  </a:cubicBezTo>
                  <a:cubicBezTo>
                    <a:pt x="2187" y="5405"/>
                    <a:pt x="2593" y="5280"/>
                    <a:pt x="3031" y="4999"/>
                  </a:cubicBezTo>
                  <a:lnTo>
                    <a:pt x="2375" y="4874"/>
                  </a:lnTo>
                  <a:close/>
                  <a:moveTo>
                    <a:pt x="1156" y="5155"/>
                  </a:moveTo>
                  <a:lnTo>
                    <a:pt x="1156" y="5155"/>
                  </a:lnTo>
                  <a:cubicBezTo>
                    <a:pt x="968" y="5062"/>
                    <a:pt x="812" y="4937"/>
                    <a:pt x="687" y="4749"/>
                  </a:cubicBezTo>
                  <a:cubicBezTo>
                    <a:pt x="625" y="4624"/>
                    <a:pt x="531" y="4499"/>
                    <a:pt x="500" y="4343"/>
                  </a:cubicBezTo>
                  <a:cubicBezTo>
                    <a:pt x="0" y="4249"/>
                    <a:pt x="0" y="4249"/>
                    <a:pt x="0" y="4249"/>
                  </a:cubicBezTo>
                  <a:cubicBezTo>
                    <a:pt x="62" y="4437"/>
                    <a:pt x="125" y="4624"/>
                    <a:pt x="250" y="4780"/>
                  </a:cubicBezTo>
                  <a:cubicBezTo>
                    <a:pt x="312" y="4905"/>
                    <a:pt x="406" y="4999"/>
                    <a:pt x="500" y="5093"/>
                  </a:cubicBezTo>
                  <a:cubicBezTo>
                    <a:pt x="1156" y="5155"/>
                    <a:pt x="1156" y="5155"/>
                    <a:pt x="1156" y="5155"/>
                  </a:cubicBez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2" name="Title 1"/>
          <p:cNvSpPr>
            <a:spLocks noGrp="1"/>
          </p:cNvSpPr>
          <p:nvPr>
            <p:ph type="title" hasCustomPrompt="1"/>
          </p:nvPr>
        </p:nvSpPr>
        <p:spPr>
          <a:xfrm>
            <a:off x="492643" y="1265238"/>
            <a:ext cx="7219684" cy="1610570"/>
          </a:xfrm>
        </p:spPr>
        <p:txBody>
          <a:bodyPr/>
          <a:lstStyle>
            <a:lvl1pPr marL="0" marR="0" indent="0" algn="l" defTabSz="457200" rtl="0" eaLnBrk="0" fontAlgn="base" latinLnBrk="0" hangingPunct="0">
              <a:lnSpc>
                <a:spcPct val="90000"/>
              </a:lnSpc>
              <a:spcBef>
                <a:spcPct val="0"/>
              </a:spcBef>
              <a:spcAft>
                <a:spcPct val="0"/>
              </a:spcAft>
              <a:buClrTx/>
              <a:buSzTx/>
              <a:buFontTx/>
              <a:buNone/>
              <a:tabLst/>
              <a:defRPr sz="4000" b="0" cap="none" baseline="0">
                <a:solidFill>
                  <a:schemeClr val="tx2"/>
                </a:solidFill>
              </a:defRPr>
            </a:lvl1pPr>
          </a:lstStyle>
          <a:p>
            <a:r>
              <a:rPr lang="en-AU" dirty="0"/>
              <a:t>This is a divider page</a:t>
            </a:r>
            <a:br>
              <a:rPr lang="en-AU" dirty="0"/>
            </a:br>
            <a:r>
              <a:rPr lang="en-AU" dirty="0" err="1"/>
              <a:t>lorem</a:t>
            </a:r>
            <a:r>
              <a:rPr lang="en-AU" dirty="0"/>
              <a:t> </a:t>
            </a:r>
            <a:r>
              <a:rPr lang="en-AU" dirty="0" err="1"/>
              <a:t>ipsum</a:t>
            </a:r>
            <a:r>
              <a:rPr lang="en-AU" dirty="0"/>
              <a:t> </a:t>
            </a:r>
            <a:r>
              <a:rPr lang="en-AU" dirty="0" err="1"/>
              <a:t>dolor</a:t>
            </a:r>
            <a:r>
              <a:rPr lang="en-AU" dirty="0"/>
              <a:t> sit.</a:t>
            </a:r>
            <a:endParaRPr lang="en-US" dirty="0"/>
          </a:p>
        </p:txBody>
      </p:sp>
      <p:sp>
        <p:nvSpPr>
          <p:cNvPr id="3" name="Text Placeholder 2"/>
          <p:cNvSpPr>
            <a:spLocks noGrp="1"/>
          </p:cNvSpPr>
          <p:nvPr>
            <p:ph type="body" idx="1" hasCustomPrompt="1"/>
          </p:nvPr>
        </p:nvSpPr>
        <p:spPr>
          <a:xfrm>
            <a:off x="492644" y="3076330"/>
            <a:ext cx="7237684" cy="1085363"/>
          </a:xfrm>
        </p:spPr>
        <p:txBody>
          <a:bodyPr anchor="t"/>
          <a:lstStyle>
            <a:lvl1pPr marL="0" indent="0">
              <a:buNone/>
              <a:defRPr sz="3000" b="0" i="1">
                <a:solidFill>
                  <a:srgbClr val="1086C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This is a subhead, </a:t>
            </a:r>
            <a:r>
              <a:rPr lang="en-AU" dirty="0" err="1"/>
              <a:t>lorem</a:t>
            </a:r>
            <a:r>
              <a:rPr lang="en-AU" dirty="0"/>
              <a:t> </a:t>
            </a:r>
            <a:r>
              <a:rPr lang="en-AU" dirty="0" err="1"/>
              <a:t>ipsum</a:t>
            </a:r>
            <a:r>
              <a:rPr lang="en-AU" dirty="0"/>
              <a:t> </a:t>
            </a:r>
            <a:r>
              <a:rPr lang="en-AU" dirty="0" err="1"/>
              <a:t>dolor</a:t>
            </a:r>
            <a:r>
              <a:rPr lang="en-AU" dirty="0"/>
              <a:t> </a:t>
            </a:r>
            <a:br>
              <a:rPr lang="en-AU" dirty="0"/>
            </a:br>
            <a:r>
              <a:rPr lang="en-AU" dirty="0"/>
              <a:t>sit </a:t>
            </a:r>
            <a:r>
              <a:rPr lang="en-AU" dirty="0" err="1"/>
              <a:t>amet</a:t>
            </a:r>
            <a:r>
              <a:rPr lang="en-AU" dirty="0"/>
              <a:t> </a:t>
            </a:r>
            <a:r>
              <a:rPr lang="en-AU" dirty="0" err="1"/>
              <a:t>Sed</a:t>
            </a:r>
            <a:r>
              <a:rPr lang="en-AU" dirty="0"/>
              <a:t> </a:t>
            </a:r>
            <a:r>
              <a:rPr lang="en-AU" dirty="0" err="1"/>
              <a:t>ut</a:t>
            </a:r>
            <a:r>
              <a:rPr lang="en-AU" dirty="0"/>
              <a:t> </a:t>
            </a:r>
            <a:r>
              <a:rPr lang="en-AU" dirty="0" err="1"/>
              <a:t>perspiciatis</a:t>
            </a:r>
            <a:r>
              <a:rPr lang="en-AU" dirty="0"/>
              <a:t> </a:t>
            </a:r>
            <a:r>
              <a:rPr lang="en-AU" dirty="0" err="1"/>
              <a:t>unde</a:t>
            </a:r>
            <a:r>
              <a:rPr lang="en-AU" dirty="0"/>
              <a:t> </a:t>
            </a:r>
            <a:r>
              <a:rPr lang="en-AU" dirty="0" err="1"/>
              <a:t>omnis</a:t>
            </a:r>
            <a:r>
              <a:rPr lang="en-AU" dirty="0"/>
              <a:t>.</a:t>
            </a:r>
          </a:p>
        </p:txBody>
      </p:sp>
      <p:sp>
        <p:nvSpPr>
          <p:cNvPr id="4" name="Footer Placeholder 3"/>
          <p:cNvSpPr>
            <a:spLocks noGrp="1"/>
          </p:cNvSpPr>
          <p:nvPr>
            <p:ph type="ftr" sz="quarter" idx="10"/>
          </p:nvPr>
        </p:nvSpPr>
        <p:spPr/>
        <p:txBody>
          <a:bodyPr/>
          <a:lstStyle/>
          <a:p>
            <a:pPr>
              <a:defRPr/>
            </a:pPr>
            <a:r>
              <a:rPr lang="en-US"/>
              <a:t>Confidential  |  </a:t>
            </a:r>
            <a:fld id="{3C643DA0-474F-4E48-A9FD-853AC22A55FF}" type="slidenum">
              <a:rPr lang="en-US" smtClean="0"/>
              <a:pPr>
                <a:defRPr/>
              </a:pPr>
              <a:t>‹#›</a:t>
            </a:fld>
            <a:endParaRPr lang="en-US" dirty="0"/>
          </a:p>
        </p:txBody>
      </p:sp>
    </p:spTree>
    <p:extLst>
      <p:ext uri="{BB962C8B-B14F-4D97-AF65-F5344CB8AC3E}">
        <p14:creationId xmlns:p14="http://schemas.microsoft.com/office/powerpoint/2010/main" val="388678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pag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5300" y="249238"/>
            <a:ext cx="8915400" cy="5683249"/>
          </a:xfrm>
        </p:spPr>
        <p:txBody>
          <a:bodyPr/>
          <a:lstStyle>
            <a:lvl1pPr marL="0" indent="0">
              <a:buNone/>
              <a:defRPr sz="2500" i="1" baseline="0">
                <a:solidFill>
                  <a:schemeClr val="tx2"/>
                </a:solidFill>
              </a:defRPr>
            </a:lvl1pPr>
            <a:lvl2pPr>
              <a:defRPr sz="2500" i="1">
                <a:solidFill>
                  <a:schemeClr val="tx2"/>
                </a:solidFill>
              </a:defRPr>
            </a:lvl2pPr>
            <a:lvl3pPr>
              <a:defRPr sz="2500" i="1">
                <a:solidFill>
                  <a:schemeClr val="tx2"/>
                </a:solidFill>
              </a:defRPr>
            </a:lvl3pPr>
            <a:lvl4pPr>
              <a:defRPr sz="2500" i="1">
                <a:solidFill>
                  <a:schemeClr val="tx2"/>
                </a:solidFill>
              </a:defRPr>
            </a:lvl4pPr>
            <a:lvl5pPr>
              <a:defRPr sz="2500" i="1">
                <a:solidFill>
                  <a:schemeClr val="tx2"/>
                </a:solidFill>
              </a:defRPr>
            </a:lvl5pPr>
          </a:lstStyle>
          <a:p>
            <a:pPr lvl="0"/>
            <a:r>
              <a:rPr lang="en-US" dirty="0"/>
              <a:t>This is a ‘standard page’,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a:t>
            </a:r>
          </a:p>
          <a:p>
            <a:pPr lvl="0"/>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a:t>
            </a:r>
          </a:p>
        </p:txBody>
      </p:sp>
      <p:sp>
        <p:nvSpPr>
          <p:cNvPr id="2" name="Footer Placeholder 1"/>
          <p:cNvSpPr>
            <a:spLocks noGrp="1"/>
          </p:cNvSpPr>
          <p:nvPr>
            <p:ph type="ftr" sz="quarter" idx="10"/>
          </p:nvPr>
        </p:nvSpPr>
        <p:spPr/>
        <p:txBody>
          <a:bodyPr/>
          <a:lstStyle/>
          <a:p>
            <a:pPr>
              <a:defRPr/>
            </a:pPr>
            <a:r>
              <a:rPr lang="en-US"/>
              <a:t>Confidential  |  </a:t>
            </a:r>
            <a:fld id="{3C643DA0-474F-4E48-A9FD-853AC22A55FF}" type="slidenum">
              <a:rPr lang="en-US" smtClean="0"/>
              <a:pPr>
                <a:defRPr/>
              </a:pPr>
              <a:t>‹#›</a:t>
            </a:fld>
            <a:endParaRPr lang="en-US" dirty="0"/>
          </a:p>
        </p:txBody>
      </p:sp>
    </p:spTree>
    <p:extLst>
      <p:ext uri="{BB962C8B-B14F-4D97-AF65-F5344CB8AC3E}">
        <p14:creationId xmlns:p14="http://schemas.microsoft.com/office/powerpoint/2010/main" val="981493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a:ln>
            <a:noFill/>
          </a:ln>
        </p:spPr>
        <p:txBody>
          <a:bodyPr vert="horz" wrap="square" lIns="91440" tIns="45720" rIns="91440" bIns="45720" numCol="1" anchor="b" anchorCtr="0" compatLnSpc="1">
            <a:prstTxWarp prst="textNoShape">
              <a:avLst/>
            </a:prstTxWarp>
          </a:bodyPr>
          <a:lstStyle>
            <a:lvl1pPr>
              <a:defRPr lang="en-US" dirty="0"/>
            </a:lvl1pPr>
          </a:lstStyle>
          <a:p>
            <a:pPr lvl="0"/>
            <a:r>
              <a:rPr lang="en-AU" dirty="0"/>
              <a:t>Insert heading here</a:t>
            </a:r>
            <a:endParaRPr lang="en-US" dirty="0"/>
          </a:p>
        </p:txBody>
      </p:sp>
      <p:sp>
        <p:nvSpPr>
          <p:cNvPr id="3" name="Content Placeholder 2"/>
          <p:cNvSpPr>
            <a:spLocks noGrp="1"/>
          </p:cNvSpPr>
          <p:nvPr>
            <p:ph idx="1" hasCustomPrompt="1"/>
          </p:nvPr>
        </p:nvSpPr>
        <p:spPr>
          <a:xfrm>
            <a:off x="495300" y="1265238"/>
            <a:ext cx="8915400" cy="4667250"/>
          </a:xfrm>
        </p:spPr>
        <p:txBody>
          <a:bodyPr/>
          <a:lstStyle/>
          <a:p>
            <a:pPr lvl="0"/>
            <a:r>
              <a:rPr lang="en-AU" dirty="0"/>
              <a:t>Insert content here</a:t>
            </a:r>
          </a:p>
          <a:p>
            <a:pPr lvl="1"/>
            <a:r>
              <a:rPr lang="en-AU" dirty="0"/>
              <a:t>Content level 2</a:t>
            </a:r>
          </a:p>
          <a:p>
            <a:pPr lvl="2"/>
            <a:r>
              <a:rPr lang="en-AU" dirty="0"/>
              <a:t>Content level 3</a:t>
            </a:r>
          </a:p>
          <a:p>
            <a:pPr lvl="3"/>
            <a:r>
              <a:rPr lang="en-AU" dirty="0"/>
              <a:t>Content level 4</a:t>
            </a:r>
          </a:p>
        </p:txBody>
      </p:sp>
      <p:sp>
        <p:nvSpPr>
          <p:cNvPr id="4" name="Footer Placeholder 3"/>
          <p:cNvSpPr>
            <a:spLocks noGrp="1"/>
          </p:cNvSpPr>
          <p:nvPr>
            <p:ph type="ftr" sz="quarter" idx="10"/>
          </p:nvPr>
        </p:nvSpPr>
        <p:spPr/>
        <p:txBody>
          <a:bodyPr/>
          <a:lstStyle/>
          <a:p>
            <a:pPr>
              <a:defRPr/>
            </a:pPr>
            <a:r>
              <a:rPr lang="en-US"/>
              <a:t>Confidential  |  </a:t>
            </a:r>
            <a:fld id="{3C643DA0-474F-4E48-A9FD-853AC22A55FF}" type="slidenum">
              <a:rPr lang="en-US" smtClean="0"/>
              <a:pPr>
                <a:defRPr/>
              </a:pPr>
              <a:t>‹#›</a:t>
            </a:fld>
            <a:endParaRPr lang="en-US" dirty="0"/>
          </a:p>
        </p:txBody>
      </p:sp>
    </p:spTree>
    <p:extLst>
      <p:ext uri="{BB962C8B-B14F-4D97-AF65-F5344CB8AC3E}">
        <p14:creationId xmlns:p14="http://schemas.microsoft.com/office/powerpoint/2010/main" val="124928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5300" y="1644316"/>
            <a:ext cx="8915400" cy="4288172"/>
          </a:xfrm>
        </p:spPr>
        <p:txBody>
          <a:bodyPr/>
          <a:lstStyle/>
          <a:p>
            <a:pPr lvl="0"/>
            <a:r>
              <a:rPr lang="en-AU" dirty="0"/>
              <a:t>Insert content here</a:t>
            </a:r>
          </a:p>
          <a:p>
            <a:pPr lvl="1"/>
            <a:r>
              <a:rPr lang="en-AU" dirty="0"/>
              <a:t>Content level 2</a:t>
            </a:r>
          </a:p>
          <a:p>
            <a:pPr lvl="2"/>
            <a:r>
              <a:rPr lang="en-AU" dirty="0"/>
              <a:t>Content level 3</a:t>
            </a:r>
          </a:p>
          <a:p>
            <a:pPr lvl="3"/>
            <a:r>
              <a:rPr lang="en-AU" dirty="0"/>
              <a:t>Content level 4</a:t>
            </a:r>
          </a:p>
        </p:txBody>
      </p:sp>
      <p:sp>
        <p:nvSpPr>
          <p:cNvPr id="8" name="Text Placeholder 7"/>
          <p:cNvSpPr>
            <a:spLocks noGrp="1"/>
          </p:cNvSpPr>
          <p:nvPr>
            <p:ph type="body" sz="quarter" idx="13" hasCustomPrompt="1"/>
          </p:nvPr>
        </p:nvSpPr>
        <p:spPr>
          <a:xfrm>
            <a:off x="495300" y="951408"/>
            <a:ext cx="8915400" cy="323504"/>
          </a:xfrm>
        </p:spPr>
        <p:txBody>
          <a:bodyPr tIns="0">
            <a:noAutofit/>
          </a:bodyPr>
          <a:lstStyle>
            <a:lvl1pPr marL="0" marR="0" indent="0" algn="l" defTabSz="457200" rtl="0" eaLnBrk="1" fontAlgn="auto" latinLnBrk="0" hangingPunct="1">
              <a:lnSpc>
                <a:spcPct val="90000"/>
              </a:lnSpc>
              <a:spcBef>
                <a:spcPct val="20000"/>
              </a:spcBef>
              <a:spcAft>
                <a:spcPts val="0"/>
              </a:spcAft>
              <a:buClr>
                <a:schemeClr val="accent1"/>
              </a:buClr>
              <a:buSzTx/>
              <a:buFont typeface="Arial"/>
              <a:buNone/>
              <a:tabLst/>
              <a:defRPr sz="1600" b="0" i="1">
                <a:solidFill>
                  <a:srgbClr val="00587C"/>
                </a:solidFill>
              </a:defRPr>
            </a:lvl1pPr>
          </a:lstStyle>
          <a:p>
            <a:pPr lvl="0"/>
            <a:r>
              <a:rPr lang="en-AU" dirty="0"/>
              <a:t>Insert subhead here</a:t>
            </a:r>
          </a:p>
        </p:txBody>
      </p:sp>
      <p:sp>
        <p:nvSpPr>
          <p:cNvPr id="6" name="Title Placeholder 1"/>
          <p:cNvSpPr>
            <a:spLocks noGrp="1"/>
          </p:cNvSpPr>
          <p:nvPr>
            <p:ph type="title" hasCustomPrompt="1"/>
          </p:nvPr>
        </p:nvSpPr>
        <p:spPr bwMode="auto">
          <a:xfrm>
            <a:off x="495300" y="268956"/>
            <a:ext cx="8915400" cy="65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AU" dirty="0"/>
              <a:t>Insert heading here</a:t>
            </a:r>
            <a:endParaRPr lang="en-US" dirty="0"/>
          </a:p>
        </p:txBody>
      </p:sp>
      <p:sp>
        <p:nvSpPr>
          <p:cNvPr id="2" name="Footer Placeholder 1"/>
          <p:cNvSpPr>
            <a:spLocks noGrp="1"/>
          </p:cNvSpPr>
          <p:nvPr>
            <p:ph type="ftr" sz="quarter" idx="14"/>
          </p:nvPr>
        </p:nvSpPr>
        <p:spPr/>
        <p:txBody>
          <a:bodyPr/>
          <a:lstStyle/>
          <a:p>
            <a:pPr>
              <a:defRPr/>
            </a:pPr>
            <a:r>
              <a:rPr lang="en-US"/>
              <a:t>Confidential  |  </a:t>
            </a:r>
            <a:fld id="{3C643DA0-474F-4E48-A9FD-853AC22A55FF}" type="slidenum">
              <a:rPr lang="en-US" smtClean="0"/>
              <a:pPr>
                <a:defRPr/>
              </a:pPr>
              <a:t>‹#›</a:t>
            </a:fld>
            <a:endParaRPr lang="en-US" dirty="0"/>
          </a:p>
        </p:txBody>
      </p:sp>
    </p:spTree>
    <p:extLst>
      <p:ext uri="{BB962C8B-B14F-4D97-AF65-F5344CB8AC3E}">
        <p14:creationId xmlns:p14="http://schemas.microsoft.com/office/powerpoint/2010/main" val="1421767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495300" y="268956"/>
            <a:ext cx="8915400" cy="65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AU" dirty="0"/>
              <a:t>Insert heading here</a:t>
            </a:r>
            <a:endParaRPr lang="en-US" dirty="0"/>
          </a:p>
        </p:txBody>
      </p:sp>
      <p:pic>
        <p:nvPicPr>
          <p:cNvPr id="2" name="Picture 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6185568"/>
            <a:ext cx="9906000" cy="685800"/>
          </a:xfrm>
          <a:prstGeom prst="rect">
            <a:avLst/>
          </a:prstGeom>
        </p:spPr>
      </p:pic>
      <p:grpSp>
        <p:nvGrpSpPr>
          <p:cNvPr id="1027" name="Group 32"/>
          <p:cNvGrpSpPr>
            <a:grpSpLocks/>
          </p:cNvGrpSpPr>
          <p:nvPr userDrawn="1"/>
        </p:nvGrpSpPr>
        <p:grpSpPr bwMode="auto">
          <a:xfrm>
            <a:off x="7950597" y="6378456"/>
            <a:ext cx="1387872" cy="342900"/>
            <a:chOff x="1403350" y="4029075"/>
            <a:chExt cx="7267575" cy="1946275"/>
          </a:xfrm>
        </p:grpSpPr>
        <p:sp>
          <p:nvSpPr>
            <p:cNvPr id="31" name="Freeform 20"/>
            <p:cNvSpPr>
              <a:spLocks noChangeArrowheads="1"/>
            </p:cNvSpPr>
            <p:nvPr/>
          </p:nvSpPr>
          <p:spPr bwMode="auto">
            <a:xfrm>
              <a:off x="1403350" y="4488609"/>
              <a:ext cx="774487" cy="991159"/>
            </a:xfrm>
            <a:custGeom>
              <a:avLst/>
              <a:gdLst>
                <a:gd name="T0" fmla="*/ 219 w 2158"/>
                <a:gd name="T1" fmla="*/ 844 h 2750"/>
                <a:gd name="T2" fmla="*/ 219 w 2158"/>
                <a:gd name="T3" fmla="*/ 844 h 2750"/>
                <a:gd name="T4" fmla="*/ 1282 w 2158"/>
                <a:gd name="T5" fmla="*/ 0 h 2750"/>
                <a:gd name="T6" fmla="*/ 2126 w 2158"/>
                <a:gd name="T7" fmla="*/ 750 h 2750"/>
                <a:gd name="T8" fmla="*/ 2063 w 2158"/>
                <a:gd name="T9" fmla="*/ 969 h 2750"/>
                <a:gd name="T10" fmla="*/ 1563 w 2158"/>
                <a:gd name="T11" fmla="*/ 969 h 2750"/>
                <a:gd name="T12" fmla="*/ 1594 w 2158"/>
                <a:gd name="T13" fmla="*/ 813 h 2750"/>
                <a:gd name="T14" fmla="*/ 1219 w 2158"/>
                <a:gd name="T15" fmla="*/ 438 h 2750"/>
                <a:gd name="T16" fmla="*/ 719 w 2158"/>
                <a:gd name="T17" fmla="*/ 907 h 2750"/>
                <a:gd name="T18" fmla="*/ 594 w 2158"/>
                <a:gd name="T19" fmla="*/ 1843 h 2750"/>
                <a:gd name="T20" fmla="*/ 969 w 2158"/>
                <a:gd name="T21" fmla="*/ 2312 h 2750"/>
                <a:gd name="T22" fmla="*/ 1438 w 2158"/>
                <a:gd name="T23" fmla="*/ 1937 h 2750"/>
                <a:gd name="T24" fmla="*/ 1438 w 2158"/>
                <a:gd name="T25" fmla="*/ 1749 h 2750"/>
                <a:gd name="T26" fmla="*/ 1969 w 2158"/>
                <a:gd name="T27" fmla="*/ 1749 h 2750"/>
                <a:gd name="T28" fmla="*/ 1938 w 2158"/>
                <a:gd name="T29" fmla="*/ 1999 h 2750"/>
                <a:gd name="T30" fmla="*/ 907 w 2158"/>
                <a:gd name="T31" fmla="*/ 2749 h 2750"/>
                <a:gd name="T32" fmla="*/ 63 w 2158"/>
                <a:gd name="T33" fmla="*/ 1906 h 2750"/>
                <a:gd name="T34" fmla="*/ 219 w 2158"/>
                <a:gd name="T35" fmla="*/ 844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8" h="2750">
                  <a:moveTo>
                    <a:pt x="219" y="844"/>
                  </a:moveTo>
                  <a:lnTo>
                    <a:pt x="219" y="844"/>
                  </a:lnTo>
                  <a:cubicBezTo>
                    <a:pt x="282" y="344"/>
                    <a:pt x="719" y="0"/>
                    <a:pt x="1282" y="0"/>
                  </a:cubicBezTo>
                  <a:cubicBezTo>
                    <a:pt x="1844" y="0"/>
                    <a:pt x="2157" y="313"/>
                    <a:pt x="2126" y="750"/>
                  </a:cubicBezTo>
                  <a:cubicBezTo>
                    <a:pt x="2063" y="969"/>
                    <a:pt x="2063" y="969"/>
                    <a:pt x="2063" y="969"/>
                  </a:cubicBezTo>
                  <a:cubicBezTo>
                    <a:pt x="1563" y="969"/>
                    <a:pt x="1563" y="969"/>
                    <a:pt x="1563" y="969"/>
                  </a:cubicBezTo>
                  <a:cubicBezTo>
                    <a:pt x="1594" y="813"/>
                    <a:pt x="1594" y="813"/>
                    <a:pt x="1594" y="813"/>
                  </a:cubicBezTo>
                  <a:cubicBezTo>
                    <a:pt x="1626" y="563"/>
                    <a:pt x="1469" y="438"/>
                    <a:pt x="1219" y="438"/>
                  </a:cubicBezTo>
                  <a:cubicBezTo>
                    <a:pt x="969" y="438"/>
                    <a:pt x="782" y="594"/>
                    <a:pt x="719" y="907"/>
                  </a:cubicBezTo>
                  <a:cubicBezTo>
                    <a:pt x="594" y="1843"/>
                    <a:pt x="594" y="1843"/>
                    <a:pt x="594" y="1843"/>
                  </a:cubicBezTo>
                  <a:cubicBezTo>
                    <a:pt x="563" y="2156"/>
                    <a:pt x="719" y="2312"/>
                    <a:pt x="969" y="2312"/>
                  </a:cubicBezTo>
                  <a:cubicBezTo>
                    <a:pt x="1188" y="2312"/>
                    <a:pt x="1376" y="2187"/>
                    <a:pt x="1438" y="1937"/>
                  </a:cubicBezTo>
                  <a:cubicBezTo>
                    <a:pt x="1438" y="1749"/>
                    <a:pt x="1438" y="1749"/>
                    <a:pt x="1438" y="1749"/>
                  </a:cubicBezTo>
                  <a:cubicBezTo>
                    <a:pt x="1969" y="1749"/>
                    <a:pt x="1969" y="1749"/>
                    <a:pt x="1969" y="1749"/>
                  </a:cubicBezTo>
                  <a:cubicBezTo>
                    <a:pt x="1938" y="1999"/>
                    <a:pt x="1938" y="1999"/>
                    <a:pt x="1938" y="1999"/>
                  </a:cubicBezTo>
                  <a:cubicBezTo>
                    <a:pt x="1876" y="2437"/>
                    <a:pt x="1438" y="2749"/>
                    <a:pt x="907" y="2749"/>
                  </a:cubicBezTo>
                  <a:cubicBezTo>
                    <a:pt x="344" y="2749"/>
                    <a:pt x="0" y="2406"/>
                    <a:pt x="63" y="1906"/>
                  </a:cubicBezTo>
                  <a:lnTo>
                    <a:pt x="219" y="844"/>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 name="Freeform 21"/>
            <p:cNvSpPr>
              <a:spLocks noChangeArrowheads="1"/>
            </p:cNvSpPr>
            <p:nvPr/>
          </p:nvSpPr>
          <p:spPr bwMode="auto">
            <a:xfrm>
              <a:off x="2123803" y="4515644"/>
              <a:ext cx="594374" cy="955116"/>
            </a:xfrm>
            <a:custGeom>
              <a:avLst/>
              <a:gdLst>
                <a:gd name="T0" fmla="*/ 375 w 1657"/>
                <a:gd name="T1" fmla="*/ 0 h 2656"/>
                <a:gd name="T2" fmla="*/ 875 w 1657"/>
                <a:gd name="T3" fmla="*/ 0 h 2656"/>
                <a:gd name="T4" fmla="*/ 562 w 1657"/>
                <a:gd name="T5" fmla="*/ 2217 h 2656"/>
                <a:gd name="T6" fmla="*/ 1656 w 1657"/>
                <a:gd name="T7" fmla="*/ 2217 h 2656"/>
                <a:gd name="T8" fmla="*/ 1593 w 1657"/>
                <a:gd name="T9" fmla="*/ 2655 h 2656"/>
                <a:gd name="T10" fmla="*/ 0 w 1657"/>
                <a:gd name="T11" fmla="*/ 2655 h 2656"/>
                <a:gd name="T12" fmla="*/ 375 w 1657"/>
                <a:gd name="T13" fmla="*/ 0 h 2656"/>
              </a:gdLst>
              <a:ahLst/>
              <a:cxnLst>
                <a:cxn ang="0">
                  <a:pos x="T0" y="T1"/>
                </a:cxn>
                <a:cxn ang="0">
                  <a:pos x="T2" y="T3"/>
                </a:cxn>
                <a:cxn ang="0">
                  <a:pos x="T4" y="T5"/>
                </a:cxn>
                <a:cxn ang="0">
                  <a:pos x="T6" y="T7"/>
                </a:cxn>
                <a:cxn ang="0">
                  <a:pos x="T8" y="T9"/>
                </a:cxn>
                <a:cxn ang="0">
                  <a:pos x="T10" y="T11"/>
                </a:cxn>
                <a:cxn ang="0">
                  <a:pos x="T12" y="T13"/>
                </a:cxn>
              </a:cxnLst>
              <a:rect l="0" t="0" r="r" b="b"/>
              <a:pathLst>
                <a:path w="1657" h="2656">
                  <a:moveTo>
                    <a:pt x="375" y="0"/>
                  </a:moveTo>
                  <a:lnTo>
                    <a:pt x="875" y="0"/>
                  </a:lnTo>
                  <a:lnTo>
                    <a:pt x="562" y="2217"/>
                  </a:lnTo>
                  <a:lnTo>
                    <a:pt x="1656" y="2217"/>
                  </a:lnTo>
                  <a:lnTo>
                    <a:pt x="1593"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 name="Freeform 22"/>
            <p:cNvSpPr>
              <a:spLocks noChangeArrowheads="1"/>
            </p:cNvSpPr>
            <p:nvPr/>
          </p:nvSpPr>
          <p:spPr bwMode="auto">
            <a:xfrm>
              <a:off x="2718177" y="4515644"/>
              <a:ext cx="720453" cy="955116"/>
            </a:xfrm>
            <a:custGeom>
              <a:avLst/>
              <a:gdLst>
                <a:gd name="T0" fmla="*/ 375 w 2001"/>
                <a:gd name="T1" fmla="*/ 0 h 2656"/>
                <a:gd name="T2" fmla="*/ 2000 w 2001"/>
                <a:gd name="T3" fmla="*/ 0 h 2656"/>
                <a:gd name="T4" fmla="*/ 1937 w 2001"/>
                <a:gd name="T5" fmla="*/ 406 h 2656"/>
                <a:gd name="T6" fmla="*/ 844 w 2001"/>
                <a:gd name="T7" fmla="*/ 406 h 2656"/>
                <a:gd name="T8" fmla="*/ 750 w 2001"/>
                <a:gd name="T9" fmla="*/ 1125 h 2656"/>
                <a:gd name="T10" fmla="*/ 1656 w 2001"/>
                <a:gd name="T11" fmla="*/ 1125 h 2656"/>
                <a:gd name="T12" fmla="*/ 1594 w 2001"/>
                <a:gd name="T13" fmla="*/ 1561 h 2656"/>
                <a:gd name="T14" fmla="*/ 687 w 2001"/>
                <a:gd name="T15" fmla="*/ 1561 h 2656"/>
                <a:gd name="T16" fmla="*/ 594 w 2001"/>
                <a:gd name="T17" fmla="*/ 2217 h 2656"/>
                <a:gd name="T18" fmla="*/ 1719 w 2001"/>
                <a:gd name="T19" fmla="*/ 2217 h 2656"/>
                <a:gd name="T20" fmla="*/ 1656 w 2001"/>
                <a:gd name="T21" fmla="*/ 2655 h 2656"/>
                <a:gd name="T22" fmla="*/ 0 w 2001"/>
                <a:gd name="T23" fmla="*/ 2655 h 2656"/>
                <a:gd name="T24" fmla="*/ 375 w 2001"/>
                <a:gd name="T25"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1" h="2656">
                  <a:moveTo>
                    <a:pt x="375" y="0"/>
                  </a:moveTo>
                  <a:lnTo>
                    <a:pt x="2000" y="0"/>
                  </a:lnTo>
                  <a:lnTo>
                    <a:pt x="1937" y="406"/>
                  </a:lnTo>
                  <a:lnTo>
                    <a:pt x="844" y="406"/>
                  </a:lnTo>
                  <a:lnTo>
                    <a:pt x="750" y="1125"/>
                  </a:lnTo>
                  <a:lnTo>
                    <a:pt x="1656" y="1125"/>
                  </a:lnTo>
                  <a:lnTo>
                    <a:pt x="1594" y="1561"/>
                  </a:lnTo>
                  <a:lnTo>
                    <a:pt x="687" y="1561"/>
                  </a:lnTo>
                  <a:lnTo>
                    <a:pt x="594" y="2217"/>
                  </a:lnTo>
                  <a:lnTo>
                    <a:pt x="1719" y="2217"/>
                  </a:lnTo>
                  <a:lnTo>
                    <a:pt x="1656"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 name="Freeform 23"/>
            <p:cNvSpPr>
              <a:spLocks noChangeArrowheads="1"/>
            </p:cNvSpPr>
            <p:nvPr/>
          </p:nvSpPr>
          <p:spPr bwMode="auto">
            <a:xfrm>
              <a:off x="3339571" y="4515644"/>
              <a:ext cx="828521" cy="955116"/>
            </a:xfrm>
            <a:custGeom>
              <a:avLst/>
              <a:gdLst>
                <a:gd name="T0" fmla="*/ 1281 w 2313"/>
                <a:gd name="T1" fmla="*/ 0 h 2656"/>
                <a:gd name="T2" fmla="*/ 1281 w 2313"/>
                <a:gd name="T3" fmla="*/ 0 h 2656"/>
                <a:gd name="T4" fmla="*/ 1750 w 2313"/>
                <a:gd name="T5" fmla="*/ 0 h 2656"/>
                <a:gd name="T6" fmla="*/ 2312 w 2313"/>
                <a:gd name="T7" fmla="*/ 2655 h 2656"/>
                <a:gd name="T8" fmla="*/ 1781 w 2313"/>
                <a:gd name="T9" fmla="*/ 2655 h 2656"/>
                <a:gd name="T10" fmla="*/ 1656 w 2313"/>
                <a:gd name="T11" fmla="*/ 1999 h 2656"/>
                <a:gd name="T12" fmla="*/ 812 w 2313"/>
                <a:gd name="T13" fmla="*/ 1999 h 2656"/>
                <a:gd name="T14" fmla="*/ 531 w 2313"/>
                <a:gd name="T15" fmla="*/ 2655 h 2656"/>
                <a:gd name="T16" fmla="*/ 0 w 2313"/>
                <a:gd name="T17" fmla="*/ 2655 h 2656"/>
                <a:gd name="T18" fmla="*/ 1281 w 2313"/>
                <a:gd name="T19" fmla="*/ 0 h 2656"/>
                <a:gd name="T20" fmla="*/ 1593 w 2313"/>
                <a:gd name="T21" fmla="*/ 1593 h 2656"/>
                <a:gd name="T22" fmla="*/ 1593 w 2313"/>
                <a:gd name="T23" fmla="*/ 1593 h 2656"/>
                <a:gd name="T24" fmla="*/ 1437 w 2313"/>
                <a:gd name="T25" fmla="*/ 625 h 2656"/>
                <a:gd name="T26" fmla="*/ 1000 w 2313"/>
                <a:gd name="T27" fmla="*/ 1593 h 2656"/>
                <a:gd name="T28" fmla="*/ 1593 w 2313"/>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3" h="2656">
                  <a:moveTo>
                    <a:pt x="1281" y="0"/>
                  </a:moveTo>
                  <a:lnTo>
                    <a:pt x="1281" y="0"/>
                  </a:lnTo>
                  <a:cubicBezTo>
                    <a:pt x="1750" y="0"/>
                    <a:pt x="1750" y="0"/>
                    <a:pt x="1750" y="0"/>
                  </a:cubicBezTo>
                  <a:cubicBezTo>
                    <a:pt x="2312" y="2655"/>
                    <a:pt x="2312" y="2655"/>
                    <a:pt x="2312" y="2655"/>
                  </a:cubicBezTo>
                  <a:cubicBezTo>
                    <a:pt x="1781" y="2655"/>
                    <a:pt x="1781" y="2655"/>
                    <a:pt x="1781" y="2655"/>
                  </a:cubicBezTo>
                  <a:cubicBezTo>
                    <a:pt x="1656" y="1999"/>
                    <a:pt x="1656" y="1999"/>
                    <a:pt x="1656" y="1999"/>
                  </a:cubicBezTo>
                  <a:cubicBezTo>
                    <a:pt x="812" y="1999"/>
                    <a:pt x="812" y="1999"/>
                    <a:pt x="812" y="1999"/>
                  </a:cubicBezTo>
                  <a:cubicBezTo>
                    <a:pt x="531" y="2655"/>
                    <a:pt x="531" y="2655"/>
                    <a:pt x="531" y="2655"/>
                  </a:cubicBezTo>
                  <a:cubicBezTo>
                    <a:pt x="0" y="2655"/>
                    <a:pt x="0" y="2655"/>
                    <a:pt x="0" y="2655"/>
                  </a:cubicBezTo>
                  <a:lnTo>
                    <a:pt x="1281" y="0"/>
                  </a:lnTo>
                  <a:close/>
                  <a:moveTo>
                    <a:pt x="1593" y="1593"/>
                  </a:moveTo>
                  <a:lnTo>
                    <a:pt x="1593" y="1593"/>
                  </a:lnTo>
                  <a:cubicBezTo>
                    <a:pt x="1562" y="1405"/>
                    <a:pt x="1437" y="812"/>
                    <a:pt x="1437" y="625"/>
                  </a:cubicBezTo>
                  <a:cubicBezTo>
                    <a:pt x="1000" y="1593"/>
                    <a:pt x="1000" y="1593"/>
                    <a:pt x="1000"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5" name="Freeform 24"/>
            <p:cNvSpPr>
              <a:spLocks noChangeArrowheads="1"/>
            </p:cNvSpPr>
            <p:nvPr/>
          </p:nvSpPr>
          <p:spPr bwMode="auto">
            <a:xfrm>
              <a:off x="4195106" y="4515644"/>
              <a:ext cx="828521" cy="955116"/>
            </a:xfrm>
            <a:custGeom>
              <a:avLst/>
              <a:gdLst>
                <a:gd name="T0" fmla="*/ 375 w 2313"/>
                <a:gd name="T1" fmla="*/ 0 h 2656"/>
                <a:gd name="T2" fmla="*/ 375 w 2313"/>
                <a:gd name="T3" fmla="*/ 0 h 2656"/>
                <a:gd name="T4" fmla="*/ 906 w 2313"/>
                <a:gd name="T5" fmla="*/ 0 h 2656"/>
                <a:gd name="T6" fmla="*/ 1593 w 2313"/>
                <a:gd name="T7" fmla="*/ 1655 h 2656"/>
                <a:gd name="T8" fmla="*/ 1812 w 2313"/>
                <a:gd name="T9" fmla="*/ 0 h 2656"/>
                <a:gd name="T10" fmla="*/ 2312 w 2313"/>
                <a:gd name="T11" fmla="*/ 0 h 2656"/>
                <a:gd name="T12" fmla="*/ 1968 w 2313"/>
                <a:gd name="T13" fmla="*/ 2655 h 2656"/>
                <a:gd name="T14" fmla="*/ 1406 w 2313"/>
                <a:gd name="T15" fmla="*/ 2655 h 2656"/>
                <a:gd name="T16" fmla="*/ 749 w 2313"/>
                <a:gd name="T17" fmla="*/ 969 h 2656"/>
                <a:gd name="T18" fmla="*/ 531 w 2313"/>
                <a:gd name="T19" fmla="*/ 2655 h 2656"/>
                <a:gd name="T20" fmla="*/ 0 w 2313"/>
                <a:gd name="T21" fmla="*/ 2655 h 2656"/>
                <a:gd name="T22" fmla="*/ 375 w 2313"/>
                <a:gd name="T23"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3" h="2656">
                  <a:moveTo>
                    <a:pt x="375" y="0"/>
                  </a:moveTo>
                  <a:lnTo>
                    <a:pt x="375" y="0"/>
                  </a:lnTo>
                  <a:cubicBezTo>
                    <a:pt x="906" y="0"/>
                    <a:pt x="906" y="0"/>
                    <a:pt x="906" y="0"/>
                  </a:cubicBezTo>
                  <a:cubicBezTo>
                    <a:pt x="1593" y="1655"/>
                    <a:pt x="1593" y="1655"/>
                    <a:pt x="1593" y="1655"/>
                  </a:cubicBezTo>
                  <a:cubicBezTo>
                    <a:pt x="1656" y="1125"/>
                    <a:pt x="1750" y="562"/>
                    <a:pt x="1812" y="0"/>
                  </a:cubicBezTo>
                  <a:cubicBezTo>
                    <a:pt x="2312" y="0"/>
                    <a:pt x="2312" y="0"/>
                    <a:pt x="2312" y="0"/>
                  </a:cubicBezTo>
                  <a:cubicBezTo>
                    <a:pt x="1968" y="2655"/>
                    <a:pt x="1968" y="2655"/>
                    <a:pt x="1968" y="2655"/>
                  </a:cubicBezTo>
                  <a:cubicBezTo>
                    <a:pt x="1406" y="2655"/>
                    <a:pt x="1406" y="2655"/>
                    <a:pt x="1406" y="2655"/>
                  </a:cubicBezTo>
                  <a:cubicBezTo>
                    <a:pt x="749" y="969"/>
                    <a:pt x="749" y="969"/>
                    <a:pt x="749" y="969"/>
                  </a:cubicBezTo>
                  <a:cubicBezTo>
                    <a:pt x="687" y="1219"/>
                    <a:pt x="562" y="2374"/>
                    <a:pt x="531" y="2655"/>
                  </a:cubicBezTo>
                  <a:cubicBezTo>
                    <a:pt x="0" y="2655"/>
                    <a:pt x="0" y="2655"/>
                    <a:pt x="0" y="2655"/>
                  </a:cubicBez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6" name="Freeform 25"/>
            <p:cNvSpPr>
              <a:spLocks noChangeArrowheads="1"/>
            </p:cNvSpPr>
            <p:nvPr/>
          </p:nvSpPr>
          <p:spPr bwMode="auto">
            <a:xfrm>
              <a:off x="4924568" y="4515644"/>
              <a:ext cx="828521" cy="955116"/>
            </a:xfrm>
            <a:custGeom>
              <a:avLst/>
              <a:gdLst>
                <a:gd name="T0" fmla="*/ 1280 w 2312"/>
                <a:gd name="T1" fmla="*/ 0 h 2656"/>
                <a:gd name="T2" fmla="*/ 1280 w 2312"/>
                <a:gd name="T3" fmla="*/ 0 h 2656"/>
                <a:gd name="T4" fmla="*/ 1749 w 2312"/>
                <a:gd name="T5" fmla="*/ 0 h 2656"/>
                <a:gd name="T6" fmla="*/ 2311 w 2312"/>
                <a:gd name="T7" fmla="*/ 2655 h 2656"/>
                <a:gd name="T8" fmla="*/ 1780 w 2312"/>
                <a:gd name="T9" fmla="*/ 2655 h 2656"/>
                <a:gd name="T10" fmla="*/ 1655 w 2312"/>
                <a:gd name="T11" fmla="*/ 1999 h 2656"/>
                <a:gd name="T12" fmla="*/ 811 w 2312"/>
                <a:gd name="T13" fmla="*/ 1999 h 2656"/>
                <a:gd name="T14" fmla="*/ 530 w 2312"/>
                <a:gd name="T15" fmla="*/ 2655 h 2656"/>
                <a:gd name="T16" fmla="*/ 0 w 2312"/>
                <a:gd name="T17" fmla="*/ 2655 h 2656"/>
                <a:gd name="T18" fmla="*/ 1280 w 2312"/>
                <a:gd name="T19" fmla="*/ 0 h 2656"/>
                <a:gd name="T20" fmla="*/ 1593 w 2312"/>
                <a:gd name="T21" fmla="*/ 1593 h 2656"/>
                <a:gd name="T22" fmla="*/ 1593 w 2312"/>
                <a:gd name="T23" fmla="*/ 1593 h 2656"/>
                <a:gd name="T24" fmla="*/ 1436 w 2312"/>
                <a:gd name="T25" fmla="*/ 625 h 2656"/>
                <a:gd name="T26" fmla="*/ 999 w 2312"/>
                <a:gd name="T27" fmla="*/ 1593 h 2656"/>
                <a:gd name="T28" fmla="*/ 1593 w 2312"/>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2" h="2656">
                  <a:moveTo>
                    <a:pt x="1280" y="0"/>
                  </a:moveTo>
                  <a:lnTo>
                    <a:pt x="1280" y="0"/>
                  </a:lnTo>
                  <a:cubicBezTo>
                    <a:pt x="1749" y="0"/>
                    <a:pt x="1749" y="0"/>
                    <a:pt x="1749" y="0"/>
                  </a:cubicBezTo>
                  <a:cubicBezTo>
                    <a:pt x="2311" y="2655"/>
                    <a:pt x="2311" y="2655"/>
                    <a:pt x="2311" y="2655"/>
                  </a:cubicBezTo>
                  <a:cubicBezTo>
                    <a:pt x="1780" y="2655"/>
                    <a:pt x="1780" y="2655"/>
                    <a:pt x="1780" y="2655"/>
                  </a:cubicBezTo>
                  <a:cubicBezTo>
                    <a:pt x="1655" y="1999"/>
                    <a:pt x="1655" y="1999"/>
                    <a:pt x="1655" y="1999"/>
                  </a:cubicBezTo>
                  <a:cubicBezTo>
                    <a:pt x="811" y="1999"/>
                    <a:pt x="811" y="1999"/>
                    <a:pt x="811" y="1999"/>
                  </a:cubicBezTo>
                  <a:cubicBezTo>
                    <a:pt x="530" y="2655"/>
                    <a:pt x="530" y="2655"/>
                    <a:pt x="530" y="2655"/>
                  </a:cubicBezTo>
                  <a:cubicBezTo>
                    <a:pt x="0" y="2655"/>
                    <a:pt x="0" y="2655"/>
                    <a:pt x="0" y="2655"/>
                  </a:cubicBezTo>
                  <a:lnTo>
                    <a:pt x="1280" y="0"/>
                  </a:lnTo>
                  <a:close/>
                  <a:moveTo>
                    <a:pt x="1593" y="1593"/>
                  </a:moveTo>
                  <a:lnTo>
                    <a:pt x="1593" y="1593"/>
                  </a:lnTo>
                  <a:cubicBezTo>
                    <a:pt x="1561" y="1405"/>
                    <a:pt x="1436" y="812"/>
                    <a:pt x="1436" y="625"/>
                  </a:cubicBezTo>
                  <a:cubicBezTo>
                    <a:pt x="999" y="1593"/>
                    <a:pt x="999" y="1593"/>
                    <a:pt x="999"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 name="Freeform 26"/>
            <p:cNvSpPr>
              <a:spLocks noChangeArrowheads="1"/>
            </p:cNvSpPr>
            <p:nvPr/>
          </p:nvSpPr>
          <p:spPr bwMode="auto">
            <a:xfrm>
              <a:off x="5789112" y="4515644"/>
              <a:ext cx="1206759" cy="955116"/>
            </a:xfrm>
            <a:custGeom>
              <a:avLst/>
              <a:gdLst>
                <a:gd name="T0" fmla="*/ 0 w 3345"/>
                <a:gd name="T1" fmla="*/ 0 h 2656"/>
                <a:gd name="T2" fmla="*/ 313 w 3345"/>
                <a:gd name="T3" fmla="*/ 0 h 2656"/>
                <a:gd name="T4" fmla="*/ 625 w 3345"/>
                <a:gd name="T5" fmla="*/ 2280 h 2656"/>
                <a:gd name="T6" fmla="*/ 1531 w 3345"/>
                <a:gd name="T7" fmla="*/ 0 h 2656"/>
                <a:gd name="T8" fmla="*/ 1844 w 3345"/>
                <a:gd name="T9" fmla="*/ 0 h 2656"/>
                <a:gd name="T10" fmla="*/ 2125 w 3345"/>
                <a:gd name="T11" fmla="*/ 2280 h 2656"/>
                <a:gd name="T12" fmla="*/ 3063 w 3345"/>
                <a:gd name="T13" fmla="*/ 0 h 2656"/>
                <a:gd name="T14" fmla="*/ 3344 w 3345"/>
                <a:gd name="T15" fmla="*/ 0 h 2656"/>
                <a:gd name="T16" fmla="*/ 2188 w 3345"/>
                <a:gd name="T17" fmla="*/ 2655 h 2656"/>
                <a:gd name="T18" fmla="*/ 1875 w 3345"/>
                <a:gd name="T19" fmla="*/ 2655 h 2656"/>
                <a:gd name="T20" fmla="*/ 1625 w 3345"/>
                <a:gd name="T21" fmla="*/ 344 h 2656"/>
                <a:gd name="T22" fmla="*/ 750 w 3345"/>
                <a:gd name="T23" fmla="*/ 2655 h 2656"/>
                <a:gd name="T24" fmla="*/ 438 w 3345"/>
                <a:gd name="T25" fmla="*/ 2655 h 2656"/>
                <a:gd name="T26" fmla="*/ 0 w 3345"/>
                <a:gd name="T27"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5" h="2656">
                  <a:moveTo>
                    <a:pt x="0" y="0"/>
                  </a:moveTo>
                  <a:lnTo>
                    <a:pt x="313" y="0"/>
                  </a:lnTo>
                  <a:lnTo>
                    <a:pt x="625" y="2280"/>
                  </a:lnTo>
                  <a:lnTo>
                    <a:pt x="1531" y="0"/>
                  </a:lnTo>
                  <a:lnTo>
                    <a:pt x="1844" y="0"/>
                  </a:lnTo>
                  <a:lnTo>
                    <a:pt x="2125" y="2280"/>
                  </a:lnTo>
                  <a:lnTo>
                    <a:pt x="3063" y="0"/>
                  </a:lnTo>
                  <a:lnTo>
                    <a:pt x="3344" y="0"/>
                  </a:lnTo>
                  <a:lnTo>
                    <a:pt x="2188" y="2655"/>
                  </a:lnTo>
                  <a:lnTo>
                    <a:pt x="1875" y="2655"/>
                  </a:lnTo>
                  <a:lnTo>
                    <a:pt x="1625" y="344"/>
                  </a:lnTo>
                  <a:lnTo>
                    <a:pt x="750" y="2655"/>
                  </a:lnTo>
                  <a:lnTo>
                    <a:pt x="438" y="2655"/>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 name="Freeform 27"/>
            <p:cNvSpPr>
              <a:spLocks noChangeArrowheads="1"/>
            </p:cNvSpPr>
            <p:nvPr/>
          </p:nvSpPr>
          <p:spPr bwMode="auto">
            <a:xfrm>
              <a:off x="6788738" y="4515644"/>
              <a:ext cx="774487" cy="955116"/>
            </a:xfrm>
            <a:custGeom>
              <a:avLst/>
              <a:gdLst>
                <a:gd name="T0" fmla="*/ 1282 w 2158"/>
                <a:gd name="T1" fmla="*/ 0 h 2656"/>
                <a:gd name="T2" fmla="*/ 1282 w 2158"/>
                <a:gd name="T3" fmla="*/ 0 h 2656"/>
                <a:gd name="T4" fmla="*/ 1594 w 2158"/>
                <a:gd name="T5" fmla="*/ 0 h 2656"/>
                <a:gd name="T6" fmla="*/ 2157 w 2158"/>
                <a:gd name="T7" fmla="*/ 2655 h 2656"/>
                <a:gd name="T8" fmla="*/ 1844 w 2158"/>
                <a:gd name="T9" fmla="*/ 2655 h 2656"/>
                <a:gd name="T10" fmla="*/ 1688 w 2158"/>
                <a:gd name="T11" fmla="*/ 1811 h 2656"/>
                <a:gd name="T12" fmla="*/ 657 w 2158"/>
                <a:gd name="T13" fmla="*/ 1811 h 2656"/>
                <a:gd name="T14" fmla="*/ 282 w 2158"/>
                <a:gd name="T15" fmla="*/ 2655 h 2656"/>
                <a:gd name="T16" fmla="*/ 0 w 2158"/>
                <a:gd name="T17" fmla="*/ 2655 h 2656"/>
                <a:gd name="T18" fmla="*/ 1282 w 2158"/>
                <a:gd name="T19" fmla="*/ 0 h 2656"/>
                <a:gd name="T20" fmla="*/ 1625 w 2158"/>
                <a:gd name="T21" fmla="*/ 1561 h 2656"/>
                <a:gd name="T22" fmla="*/ 1625 w 2158"/>
                <a:gd name="T23" fmla="*/ 1561 h 2656"/>
                <a:gd name="T24" fmla="*/ 1375 w 2158"/>
                <a:gd name="T25" fmla="*/ 312 h 2656"/>
                <a:gd name="T26" fmla="*/ 813 w 2158"/>
                <a:gd name="T27" fmla="*/ 1561 h 2656"/>
                <a:gd name="T28" fmla="*/ 1625 w 2158"/>
                <a:gd name="T29" fmla="*/ 156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8" h="2656">
                  <a:moveTo>
                    <a:pt x="1282" y="0"/>
                  </a:moveTo>
                  <a:lnTo>
                    <a:pt x="1282" y="0"/>
                  </a:lnTo>
                  <a:cubicBezTo>
                    <a:pt x="1594" y="0"/>
                    <a:pt x="1594" y="0"/>
                    <a:pt x="1594" y="0"/>
                  </a:cubicBezTo>
                  <a:cubicBezTo>
                    <a:pt x="2157" y="2655"/>
                    <a:pt x="2157" y="2655"/>
                    <a:pt x="2157" y="2655"/>
                  </a:cubicBezTo>
                  <a:cubicBezTo>
                    <a:pt x="1844" y="2655"/>
                    <a:pt x="1844" y="2655"/>
                    <a:pt x="1844" y="2655"/>
                  </a:cubicBezTo>
                  <a:cubicBezTo>
                    <a:pt x="1688" y="1811"/>
                    <a:pt x="1688" y="1811"/>
                    <a:pt x="1688" y="1811"/>
                  </a:cubicBezTo>
                  <a:cubicBezTo>
                    <a:pt x="657" y="1811"/>
                    <a:pt x="657" y="1811"/>
                    <a:pt x="657" y="1811"/>
                  </a:cubicBezTo>
                  <a:cubicBezTo>
                    <a:pt x="282" y="2655"/>
                    <a:pt x="282" y="2655"/>
                    <a:pt x="282" y="2655"/>
                  </a:cubicBezTo>
                  <a:cubicBezTo>
                    <a:pt x="0" y="2655"/>
                    <a:pt x="0" y="2655"/>
                    <a:pt x="0" y="2655"/>
                  </a:cubicBezTo>
                  <a:lnTo>
                    <a:pt x="1282" y="0"/>
                  </a:lnTo>
                  <a:close/>
                  <a:moveTo>
                    <a:pt x="1625" y="1561"/>
                  </a:moveTo>
                  <a:lnTo>
                    <a:pt x="1625" y="1561"/>
                  </a:lnTo>
                  <a:lnTo>
                    <a:pt x="1375" y="312"/>
                  </a:lnTo>
                  <a:cubicBezTo>
                    <a:pt x="813" y="1561"/>
                    <a:pt x="813" y="1561"/>
                    <a:pt x="813" y="1561"/>
                  </a:cubicBezTo>
                  <a:lnTo>
                    <a:pt x="1625" y="1561"/>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 name="Freeform 28"/>
            <p:cNvSpPr>
              <a:spLocks noChangeArrowheads="1"/>
            </p:cNvSpPr>
            <p:nvPr/>
          </p:nvSpPr>
          <p:spPr bwMode="auto">
            <a:xfrm>
              <a:off x="7581237" y="4515644"/>
              <a:ext cx="693439" cy="955116"/>
            </a:xfrm>
            <a:custGeom>
              <a:avLst/>
              <a:gdLst>
                <a:gd name="T0" fmla="*/ 594 w 1938"/>
                <a:gd name="T1" fmla="*/ 1749 h 2656"/>
                <a:gd name="T2" fmla="*/ 0 w 1938"/>
                <a:gd name="T3" fmla="*/ 0 h 2656"/>
                <a:gd name="T4" fmla="*/ 312 w 1938"/>
                <a:gd name="T5" fmla="*/ 0 h 2656"/>
                <a:gd name="T6" fmla="*/ 781 w 1938"/>
                <a:gd name="T7" fmla="*/ 1436 h 2656"/>
                <a:gd name="T8" fmla="*/ 1625 w 1938"/>
                <a:gd name="T9" fmla="*/ 0 h 2656"/>
                <a:gd name="T10" fmla="*/ 1937 w 1938"/>
                <a:gd name="T11" fmla="*/ 0 h 2656"/>
                <a:gd name="T12" fmla="*/ 875 w 1938"/>
                <a:gd name="T13" fmla="*/ 1749 h 2656"/>
                <a:gd name="T14" fmla="*/ 750 w 1938"/>
                <a:gd name="T15" fmla="*/ 2655 h 2656"/>
                <a:gd name="T16" fmla="*/ 469 w 1938"/>
                <a:gd name="T17" fmla="*/ 2655 h 2656"/>
                <a:gd name="T18" fmla="*/ 594 w 1938"/>
                <a:gd name="T19" fmla="*/ 1749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8" h="2656">
                  <a:moveTo>
                    <a:pt x="594" y="1749"/>
                  </a:moveTo>
                  <a:lnTo>
                    <a:pt x="0" y="0"/>
                  </a:lnTo>
                  <a:lnTo>
                    <a:pt x="312" y="0"/>
                  </a:lnTo>
                  <a:lnTo>
                    <a:pt x="781" y="1436"/>
                  </a:lnTo>
                  <a:lnTo>
                    <a:pt x="1625" y="0"/>
                  </a:lnTo>
                  <a:lnTo>
                    <a:pt x="1937" y="0"/>
                  </a:lnTo>
                  <a:lnTo>
                    <a:pt x="875" y="1749"/>
                  </a:lnTo>
                  <a:lnTo>
                    <a:pt x="750" y="2655"/>
                  </a:lnTo>
                  <a:lnTo>
                    <a:pt x="469" y="2655"/>
                  </a:lnTo>
                  <a:lnTo>
                    <a:pt x="594" y="174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 name="Freeform 29"/>
            <p:cNvSpPr>
              <a:spLocks noChangeArrowheads="1"/>
            </p:cNvSpPr>
            <p:nvPr/>
          </p:nvSpPr>
          <p:spPr bwMode="auto">
            <a:xfrm>
              <a:off x="1403350" y="4488609"/>
              <a:ext cx="774487" cy="991159"/>
            </a:xfrm>
            <a:custGeom>
              <a:avLst/>
              <a:gdLst>
                <a:gd name="T0" fmla="*/ 219 w 2158"/>
                <a:gd name="T1" fmla="*/ 844 h 2750"/>
                <a:gd name="T2" fmla="*/ 219 w 2158"/>
                <a:gd name="T3" fmla="*/ 844 h 2750"/>
                <a:gd name="T4" fmla="*/ 1282 w 2158"/>
                <a:gd name="T5" fmla="*/ 0 h 2750"/>
                <a:gd name="T6" fmla="*/ 2126 w 2158"/>
                <a:gd name="T7" fmla="*/ 750 h 2750"/>
                <a:gd name="T8" fmla="*/ 2063 w 2158"/>
                <a:gd name="T9" fmla="*/ 969 h 2750"/>
                <a:gd name="T10" fmla="*/ 1563 w 2158"/>
                <a:gd name="T11" fmla="*/ 969 h 2750"/>
                <a:gd name="T12" fmla="*/ 1594 w 2158"/>
                <a:gd name="T13" fmla="*/ 813 h 2750"/>
                <a:gd name="T14" fmla="*/ 1219 w 2158"/>
                <a:gd name="T15" fmla="*/ 438 h 2750"/>
                <a:gd name="T16" fmla="*/ 719 w 2158"/>
                <a:gd name="T17" fmla="*/ 907 h 2750"/>
                <a:gd name="T18" fmla="*/ 594 w 2158"/>
                <a:gd name="T19" fmla="*/ 1843 h 2750"/>
                <a:gd name="T20" fmla="*/ 969 w 2158"/>
                <a:gd name="T21" fmla="*/ 2312 h 2750"/>
                <a:gd name="T22" fmla="*/ 1438 w 2158"/>
                <a:gd name="T23" fmla="*/ 1937 h 2750"/>
                <a:gd name="T24" fmla="*/ 1438 w 2158"/>
                <a:gd name="T25" fmla="*/ 1749 h 2750"/>
                <a:gd name="T26" fmla="*/ 1969 w 2158"/>
                <a:gd name="T27" fmla="*/ 1749 h 2750"/>
                <a:gd name="T28" fmla="*/ 1938 w 2158"/>
                <a:gd name="T29" fmla="*/ 1999 h 2750"/>
                <a:gd name="T30" fmla="*/ 907 w 2158"/>
                <a:gd name="T31" fmla="*/ 2749 h 2750"/>
                <a:gd name="T32" fmla="*/ 63 w 2158"/>
                <a:gd name="T33" fmla="*/ 1906 h 2750"/>
                <a:gd name="T34" fmla="*/ 219 w 2158"/>
                <a:gd name="T35" fmla="*/ 844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8" h="2750">
                  <a:moveTo>
                    <a:pt x="219" y="844"/>
                  </a:moveTo>
                  <a:lnTo>
                    <a:pt x="219" y="844"/>
                  </a:lnTo>
                  <a:cubicBezTo>
                    <a:pt x="282" y="344"/>
                    <a:pt x="719" y="0"/>
                    <a:pt x="1282" y="0"/>
                  </a:cubicBezTo>
                  <a:cubicBezTo>
                    <a:pt x="1844" y="0"/>
                    <a:pt x="2157" y="313"/>
                    <a:pt x="2126" y="750"/>
                  </a:cubicBezTo>
                  <a:cubicBezTo>
                    <a:pt x="2063" y="969"/>
                    <a:pt x="2063" y="969"/>
                    <a:pt x="2063" y="969"/>
                  </a:cubicBezTo>
                  <a:cubicBezTo>
                    <a:pt x="1563" y="969"/>
                    <a:pt x="1563" y="969"/>
                    <a:pt x="1563" y="969"/>
                  </a:cubicBezTo>
                  <a:cubicBezTo>
                    <a:pt x="1594" y="813"/>
                    <a:pt x="1594" y="813"/>
                    <a:pt x="1594" y="813"/>
                  </a:cubicBezTo>
                  <a:cubicBezTo>
                    <a:pt x="1626" y="563"/>
                    <a:pt x="1469" y="438"/>
                    <a:pt x="1219" y="438"/>
                  </a:cubicBezTo>
                  <a:cubicBezTo>
                    <a:pt x="969" y="438"/>
                    <a:pt x="782" y="594"/>
                    <a:pt x="719" y="907"/>
                  </a:cubicBezTo>
                  <a:cubicBezTo>
                    <a:pt x="594" y="1843"/>
                    <a:pt x="594" y="1843"/>
                    <a:pt x="594" y="1843"/>
                  </a:cubicBezTo>
                  <a:cubicBezTo>
                    <a:pt x="563" y="2156"/>
                    <a:pt x="719" y="2312"/>
                    <a:pt x="969" y="2312"/>
                  </a:cubicBezTo>
                  <a:cubicBezTo>
                    <a:pt x="1188" y="2312"/>
                    <a:pt x="1376" y="2187"/>
                    <a:pt x="1438" y="1937"/>
                  </a:cubicBezTo>
                  <a:cubicBezTo>
                    <a:pt x="1438" y="1749"/>
                    <a:pt x="1438" y="1749"/>
                    <a:pt x="1438" y="1749"/>
                  </a:cubicBezTo>
                  <a:cubicBezTo>
                    <a:pt x="1969" y="1749"/>
                    <a:pt x="1969" y="1749"/>
                    <a:pt x="1969" y="1749"/>
                  </a:cubicBezTo>
                  <a:cubicBezTo>
                    <a:pt x="1938" y="1999"/>
                    <a:pt x="1938" y="1999"/>
                    <a:pt x="1938" y="1999"/>
                  </a:cubicBezTo>
                  <a:cubicBezTo>
                    <a:pt x="1876" y="2437"/>
                    <a:pt x="1438" y="2749"/>
                    <a:pt x="907" y="2749"/>
                  </a:cubicBezTo>
                  <a:cubicBezTo>
                    <a:pt x="344" y="2749"/>
                    <a:pt x="0" y="2406"/>
                    <a:pt x="63" y="1906"/>
                  </a:cubicBezTo>
                  <a:lnTo>
                    <a:pt x="219" y="844"/>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 name="Freeform 30"/>
            <p:cNvSpPr>
              <a:spLocks noChangeArrowheads="1"/>
            </p:cNvSpPr>
            <p:nvPr/>
          </p:nvSpPr>
          <p:spPr bwMode="auto">
            <a:xfrm>
              <a:off x="2123803" y="4515644"/>
              <a:ext cx="594374" cy="955116"/>
            </a:xfrm>
            <a:custGeom>
              <a:avLst/>
              <a:gdLst>
                <a:gd name="T0" fmla="*/ 375 w 1657"/>
                <a:gd name="T1" fmla="*/ 0 h 2656"/>
                <a:gd name="T2" fmla="*/ 875 w 1657"/>
                <a:gd name="T3" fmla="*/ 0 h 2656"/>
                <a:gd name="T4" fmla="*/ 562 w 1657"/>
                <a:gd name="T5" fmla="*/ 2217 h 2656"/>
                <a:gd name="T6" fmla="*/ 1656 w 1657"/>
                <a:gd name="T7" fmla="*/ 2217 h 2656"/>
                <a:gd name="T8" fmla="*/ 1593 w 1657"/>
                <a:gd name="T9" fmla="*/ 2655 h 2656"/>
                <a:gd name="T10" fmla="*/ 0 w 1657"/>
                <a:gd name="T11" fmla="*/ 2655 h 2656"/>
                <a:gd name="T12" fmla="*/ 375 w 1657"/>
                <a:gd name="T13" fmla="*/ 0 h 2656"/>
              </a:gdLst>
              <a:ahLst/>
              <a:cxnLst>
                <a:cxn ang="0">
                  <a:pos x="T0" y="T1"/>
                </a:cxn>
                <a:cxn ang="0">
                  <a:pos x="T2" y="T3"/>
                </a:cxn>
                <a:cxn ang="0">
                  <a:pos x="T4" y="T5"/>
                </a:cxn>
                <a:cxn ang="0">
                  <a:pos x="T6" y="T7"/>
                </a:cxn>
                <a:cxn ang="0">
                  <a:pos x="T8" y="T9"/>
                </a:cxn>
                <a:cxn ang="0">
                  <a:pos x="T10" y="T11"/>
                </a:cxn>
                <a:cxn ang="0">
                  <a:pos x="T12" y="T13"/>
                </a:cxn>
              </a:cxnLst>
              <a:rect l="0" t="0" r="r" b="b"/>
              <a:pathLst>
                <a:path w="1657" h="2656">
                  <a:moveTo>
                    <a:pt x="375" y="0"/>
                  </a:moveTo>
                  <a:lnTo>
                    <a:pt x="875" y="0"/>
                  </a:lnTo>
                  <a:lnTo>
                    <a:pt x="562" y="2217"/>
                  </a:lnTo>
                  <a:lnTo>
                    <a:pt x="1656" y="2217"/>
                  </a:lnTo>
                  <a:lnTo>
                    <a:pt x="1593"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 name="Freeform 31"/>
            <p:cNvSpPr>
              <a:spLocks noChangeArrowheads="1"/>
            </p:cNvSpPr>
            <p:nvPr/>
          </p:nvSpPr>
          <p:spPr bwMode="auto">
            <a:xfrm>
              <a:off x="2718177" y="4515644"/>
              <a:ext cx="720453" cy="955116"/>
            </a:xfrm>
            <a:custGeom>
              <a:avLst/>
              <a:gdLst>
                <a:gd name="T0" fmla="*/ 375 w 2001"/>
                <a:gd name="T1" fmla="*/ 0 h 2656"/>
                <a:gd name="T2" fmla="*/ 2000 w 2001"/>
                <a:gd name="T3" fmla="*/ 0 h 2656"/>
                <a:gd name="T4" fmla="*/ 1937 w 2001"/>
                <a:gd name="T5" fmla="*/ 406 h 2656"/>
                <a:gd name="T6" fmla="*/ 844 w 2001"/>
                <a:gd name="T7" fmla="*/ 406 h 2656"/>
                <a:gd name="T8" fmla="*/ 750 w 2001"/>
                <a:gd name="T9" fmla="*/ 1125 h 2656"/>
                <a:gd name="T10" fmla="*/ 1656 w 2001"/>
                <a:gd name="T11" fmla="*/ 1125 h 2656"/>
                <a:gd name="T12" fmla="*/ 1594 w 2001"/>
                <a:gd name="T13" fmla="*/ 1561 h 2656"/>
                <a:gd name="T14" fmla="*/ 687 w 2001"/>
                <a:gd name="T15" fmla="*/ 1561 h 2656"/>
                <a:gd name="T16" fmla="*/ 594 w 2001"/>
                <a:gd name="T17" fmla="*/ 2217 h 2656"/>
                <a:gd name="T18" fmla="*/ 1719 w 2001"/>
                <a:gd name="T19" fmla="*/ 2217 h 2656"/>
                <a:gd name="T20" fmla="*/ 1656 w 2001"/>
                <a:gd name="T21" fmla="*/ 2655 h 2656"/>
                <a:gd name="T22" fmla="*/ 0 w 2001"/>
                <a:gd name="T23" fmla="*/ 2655 h 2656"/>
                <a:gd name="T24" fmla="*/ 375 w 2001"/>
                <a:gd name="T25"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1" h="2656">
                  <a:moveTo>
                    <a:pt x="375" y="0"/>
                  </a:moveTo>
                  <a:lnTo>
                    <a:pt x="2000" y="0"/>
                  </a:lnTo>
                  <a:lnTo>
                    <a:pt x="1937" y="406"/>
                  </a:lnTo>
                  <a:lnTo>
                    <a:pt x="844" y="406"/>
                  </a:lnTo>
                  <a:lnTo>
                    <a:pt x="750" y="1125"/>
                  </a:lnTo>
                  <a:lnTo>
                    <a:pt x="1656" y="1125"/>
                  </a:lnTo>
                  <a:lnTo>
                    <a:pt x="1594" y="1561"/>
                  </a:lnTo>
                  <a:lnTo>
                    <a:pt x="687" y="1561"/>
                  </a:lnTo>
                  <a:lnTo>
                    <a:pt x="594" y="2217"/>
                  </a:lnTo>
                  <a:lnTo>
                    <a:pt x="1719" y="2217"/>
                  </a:lnTo>
                  <a:lnTo>
                    <a:pt x="1656" y="2655"/>
                  </a:lnTo>
                  <a:lnTo>
                    <a:pt x="0" y="2655"/>
                  </a:ln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 name="Freeform 32"/>
            <p:cNvSpPr>
              <a:spLocks noChangeArrowheads="1"/>
            </p:cNvSpPr>
            <p:nvPr/>
          </p:nvSpPr>
          <p:spPr bwMode="auto">
            <a:xfrm>
              <a:off x="3339571" y="4515644"/>
              <a:ext cx="828521" cy="955116"/>
            </a:xfrm>
            <a:custGeom>
              <a:avLst/>
              <a:gdLst>
                <a:gd name="T0" fmla="*/ 1281 w 2313"/>
                <a:gd name="T1" fmla="*/ 0 h 2656"/>
                <a:gd name="T2" fmla="*/ 1281 w 2313"/>
                <a:gd name="T3" fmla="*/ 0 h 2656"/>
                <a:gd name="T4" fmla="*/ 1750 w 2313"/>
                <a:gd name="T5" fmla="*/ 0 h 2656"/>
                <a:gd name="T6" fmla="*/ 2312 w 2313"/>
                <a:gd name="T7" fmla="*/ 2655 h 2656"/>
                <a:gd name="T8" fmla="*/ 1781 w 2313"/>
                <a:gd name="T9" fmla="*/ 2655 h 2656"/>
                <a:gd name="T10" fmla="*/ 1656 w 2313"/>
                <a:gd name="T11" fmla="*/ 1999 h 2656"/>
                <a:gd name="T12" fmla="*/ 812 w 2313"/>
                <a:gd name="T13" fmla="*/ 1999 h 2656"/>
                <a:gd name="T14" fmla="*/ 531 w 2313"/>
                <a:gd name="T15" fmla="*/ 2655 h 2656"/>
                <a:gd name="T16" fmla="*/ 0 w 2313"/>
                <a:gd name="T17" fmla="*/ 2655 h 2656"/>
                <a:gd name="T18" fmla="*/ 1281 w 2313"/>
                <a:gd name="T19" fmla="*/ 0 h 2656"/>
                <a:gd name="T20" fmla="*/ 1593 w 2313"/>
                <a:gd name="T21" fmla="*/ 1593 h 2656"/>
                <a:gd name="T22" fmla="*/ 1593 w 2313"/>
                <a:gd name="T23" fmla="*/ 1593 h 2656"/>
                <a:gd name="T24" fmla="*/ 1437 w 2313"/>
                <a:gd name="T25" fmla="*/ 625 h 2656"/>
                <a:gd name="T26" fmla="*/ 1000 w 2313"/>
                <a:gd name="T27" fmla="*/ 1593 h 2656"/>
                <a:gd name="T28" fmla="*/ 1593 w 2313"/>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3" h="2656">
                  <a:moveTo>
                    <a:pt x="1281" y="0"/>
                  </a:moveTo>
                  <a:lnTo>
                    <a:pt x="1281" y="0"/>
                  </a:lnTo>
                  <a:cubicBezTo>
                    <a:pt x="1750" y="0"/>
                    <a:pt x="1750" y="0"/>
                    <a:pt x="1750" y="0"/>
                  </a:cubicBezTo>
                  <a:cubicBezTo>
                    <a:pt x="2312" y="2655"/>
                    <a:pt x="2312" y="2655"/>
                    <a:pt x="2312" y="2655"/>
                  </a:cubicBezTo>
                  <a:cubicBezTo>
                    <a:pt x="1781" y="2655"/>
                    <a:pt x="1781" y="2655"/>
                    <a:pt x="1781" y="2655"/>
                  </a:cubicBezTo>
                  <a:cubicBezTo>
                    <a:pt x="1656" y="1999"/>
                    <a:pt x="1656" y="1999"/>
                    <a:pt x="1656" y="1999"/>
                  </a:cubicBezTo>
                  <a:cubicBezTo>
                    <a:pt x="812" y="1999"/>
                    <a:pt x="812" y="1999"/>
                    <a:pt x="812" y="1999"/>
                  </a:cubicBezTo>
                  <a:cubicBezTo>
                    <a:pt x="531" y="2655"/>
                    <a:pt x="531" y="2655"/>
                    <a:pt x="531" y="2655"/>
                  </a:cubicBezTo>
                  <a:cubicBezTo>
                    <a:pt x="0" y="2655"/>
                    <a:pt x="0" y="2655"/>
                    <a:pt x="0" y="2655"/>
                  </a:cubicBezTo>
                  <a:lnTo>
                    <a:pt x="1281" y="0"/>
                  </a:lnTo>
                  <a:close/>
                  <a:moveTo>
                    <a:pt x="1593" y="1593"/>
                  </a:moveTo>
                  <a:lnTo>
                    <a:pt x="1593" y="1593"/>
                  </a:lnTo>
                  <a:cubicBezTo>
                    <a:pt x="1562" y="1405"/>
                    <a:pt x="1437" y="812"/>
                    <a:pt x="1437" y="625"/>
                  </a:cubicBezTo>
                  <a:cubicBezTo>
                    <a:pt x="1000" y="1593"/>
                    <a:pt x="1000" y="1593"/>
                    <a:pt x="1000"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 name="Freeform 33"/>
            <p:cNvSpPr>
              <a:spLocks noChangeArrowheads="1"/>
            </p:cNvSpPr>
            <p:nvPr/>
          </p:nvSpPr>
          <p:spPr bwMode="auto">
            <a:xfrm>
              <a:off x="4195106" y="4515644"/>
              <a:ext cx="828521" cy="955116"/>
            </a:xfrm>
            <a:custGeom>
              <a:avLst/>
              <a:gdLst>
                <a:gd name="T0" fmla="*/ 375 w 2313"/>
                <a:gd name="T1" fmla="*/ 0 h 2656"/>
                <a:gd name="T2" fmla="*/ 375 w 2313"/>
                <a:gd name="T3" fmla="*/ 0 h 2656"/>
                <a:gd name="T4" fmla="*/ 906 w 2313"/>
                <a:gd name="T5" fmla="*/ 0 h 2656"/>
                <a:gd name="T6" fmla="*/ 1593 w 2313"/>
                <a:gd name="T7" fmla="*/ 1655 h 2656"/>
                <a:gd name="T8" fmla="*/ 1812 w 2313"/>
                <a:gd name="T9" fmla="*/ 0 h 2656"/>
                <a:gd name="T10" fmla="*/ 2312 w 2313"/>
                <a:gd name="T11" fmla="*/ 0 h 2656"/>
                <a:gd name="T12" fmla="*/ 1968 w 2313"/>
                <a:gd name="T13" fmla="*/ 2655 h 2656"/>
                <a:gd name="T14" fmla="*/ 1406 w 2313"/>
                <a:gd name="T15" fmla="*/ 2655 h 2656"/>
                <a:gd name="T16" fmla="*/ 749 w 2313"/>
                <a:gd name="T17" fmla="*/ 969 h 2656"/>
                <a:gd name="T18" fmla="*/ 531 w 2313"/>
                <a:gd name="T19" fmla="*/ 2655 h 2656"/>
                <a:gd name="T20" fmla="*/ 0 w 2313"/>
                <a:gd name="T21" fmla="*/ 2655 h 2656"/>
                <a:gd name="T22" fmla="*/ 375 w 2313"/>
                <a:gd name="T23"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3" h="2656">
                  <a:moveTo>
                    <a:pt x="375" y="0"/>
                  </a:moveTo>
                  <a:lnTo>
                    <a:pt x="375" y="0"/>
                  </a:lnTo>
                  <a:cubicBezTo>
                    <a:pt x="906" y="0"/>
                    <a:pt x="906" y="0"/>
                    <a:pt x="906" y="0"/>
                  </a:cubicBezTo>
                  <a:cubicBezTo>
                    <a:pt x="1593" y="1655"/>
                    <a:pt x="1593" y="1655"/>
                    <a:pt x="1593" y="1655"/>
                  </a:cubicBezTo>
                  <a:cubicBezTo>
                    <a:pt x="1656" y="1125"/>
                    <a:pt x="1750" y="562"/>
                    <a:pt x="1812" y="0"/>
                  </a:cubicBezTo>
                  <a:cubicBezTo>
                    <a:pt x="2312" y="0"/>
                    <a:pt x="2312" y="0"/>
                    <a:pt x="2312" y="0"/>
                  </a:cubicBezTo>
                  <a:cubicBezTo>
                    <a:pt x="1968" y="2655"/>
                    <a:pt x="1968" y="2655"/>
                    <a:pt x="1968" y="2655"/>
                  </a:cubicBezTo>
                  <a:cubicBezTo>
                    <a:pt x="1406" y="2655"/>
                    <a:pt x="1406" y="2655"/>
                    <a:pt x="1406" y="2655"/>
                  </a:cubicBezTo>
                  <a:cubicBezTo>
                    <a:pt x="749" y="969"/>
                    <a:pt x="749" y="969"/>
                    <a:pt x="749" y="969"/>
                  </a:cubicBezTo>
                  <a:cubicBezTo>
                    <a:pt x="687" y="1219"/>
                    <a:pt x="562" y="2374"/>
                    <a:pt x="531" y="2655"/>
                  </a:cubicBezTo>
                  <a:cubicBezTo>
                    <a:pt x="0" y="2655"/>
                    <a:pt x="0" y="2655"/>
                    <a:pt x="0" y="2655"/>
                  </a:cubicBezTo>
                  <a:lnTo>
                    <a:pt x="375"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 name="Freeform 34"/>
            <p:cNvSpPr>
              <a:spLocks noChangeArrowheads="1"/>
            </p:cNvSpPr>
            <p:nvPr/>
          </p:nvSpPr>
          <p:spPr bwMode="auto">
            <a:xfrm>
              <a:off x="4924568" y="4515644"/>
              <a:ext cx="828521" cy="955116"/>
            </a:xfrm>
            <a:custGeom>
              <a:avLst/>
              <a:gdLst>
                <a:gd name="T0" fmla="*/ 1280 w 2312"/>
                <a:gd name="T1" fmla="*/ 0 h 2656"/>
                <a:gd name="T2" fmla="*/ 1280 w 2312"/>
                <a:gd name="T3" fmla="*/ 0 h 2656"/>
                <a:gd name="T4" fmla="*/ 1749 w 2312"/>
                <a:gd name="T5" fmla="*/ 0 h 2656"/>
                <a:gd name="T6" fmla="*/ 2311 w 2312"/>
                <a:gd name="T7" fmla="*/ 2655 h 2656"/>
                <a:gd name="T8" fmla="*/ 1780 w 2312"/>
                <a:gd name="T9" fmla="*/ 2655 h 2656"/>
                <a:gd name="T10" fmla="*/ 1655 w 2312"/>
                <a:gd name="T11" fmla="*/ 1999 h 2656"/>
                <a:gd name="T12" fmla="*/ 811 w 2312"/>
                <a:gd name="T13" fmla="*/ 1999 h 2656"/>
                <a:gd name="T14" fmla="*/ 530 w 2312"/>
                <a:gd name="T15" fmla="*/ 2655 h 2656"/>
                <a:gd name="T16" fmla="*/ 0 w 2312"/>
                <a:gd name="T17" fmla="*/ 2655 h 2656"/>
                <a:gd name="T18" fmla="*/ 1280 w 2312"/>
                <a:gd name="T19" fmla="*/ 0 h 2656"/>
                <a:gd name="T20" fmla="*/ 1593 w 2312"/>
                <a:gd name="T21" fmla="*/ 1593 h 2656"/>
                <a:gd name="T22" fmla="*/ 1593 w 2312"/>
                <a:gd name="T23" fmla="*/ 1593 h 2656"/>
                <a:gd name="T24" fmla="*/ 1436 w 2312"/>
                <a:gd name="T25" fmla="*/ 625 h 2656"/>
                <a:gd name="T26" fmla="*/ 999 w 2312"/>
                <a:gd name="T27" fmla="*/ 1593 h 2656"/>
                <a:gd name="T28" fmla="*/ 1593 w 2312"/>
                <a:gd name="T29" fmla="*/ 1593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2" h="2656">
                  <a:moveTo>
                    <a:pt x="1280" y="0"/>
                  </a:moveTo>
                  <a:lnTo>
                    <a:pt x="1280" y="0"/>
                  </a:lnTo>
                  <a:cubicBezTo>
                    <a:pt x="1749" y="0"/>
                    <a:pt x="1749" y="0"/>
                    <a:pt x="1749" y="0"/>
                  </a:cubicBezTo>
                  <a:cubicBezTo>
                    <a:pt x="2311" y="2655"/>
                    <a:pt x="2311" y="2655"/>
                    <a:pt x="2311" y="2655"/>
                  </a:cubicBezTo>
                  <a:cubicBezTo>
                    <a:pt x="1780" y="2655"/>
                    <a:pt x="1780" y="2655"/>
                    <a:pt x="1780" y="2655"/>
                  </a:cubicBezTo>
                  <a:cubicBezTo>
                    <a:pt x="1655" y="1999"/>
                    <a:pt x="1655" y="1999"/>
                    <a:pt x="1655" y="1999"/>
                  </a:cubicBezTo>
                  <a:cubicBezTo>
                    <a:pt x="811" y="1999"/>
                    <a:pt x="811" y="1999"/>
                    <a:pt x="811" y="1999"/>
                  </a:cubicBezTo>
                  <a:cubicBezTo>
                    <a:pt x="530" y="2655"/>
                    <a:pt x="530" y="2655"/>
                    <a:pt x="530" y="2655"/>
                  </a:cubicBezTo>
                  <a:cubicBezTo>
                    <a:pt x="0" y="2655"/>
                    <a:pt x="0" y="2655"/>
                    <a:pt x="0" y="2655"/>
                  </a:cubicBezTo>
                  <a:lnTo>
                    <a:pt x="1280" y="0"/>
                  </a:lnTo>
                  <a:close/>
                  <a:moveTo>
                    <a:pt x="1593" y="1593"/>
                  </a:moveTo>
                  <a:lnTo>
                    <a:pt x="1593" y="1593"/>
                  </a:lnTo>
                  <a:cubicBezTo>
                    <a:pt x="1561" y="1405"/>
                    <a:pt x="1436" y="812"/>
                    <a:pt x="1436" y="625"/>
                  </a:cubicBezTo>
                  <a:cubicBezTo>
                    <a:pt x="999" y="1593"/>
                    <a:pt x="999" y="1593"/>
                    <a:pt x="999" y="1593"/>
                  </a:cubicBezTo>
                  <a:lnTo>
                    <a:pt x="1593" y="1593"/>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 name="Freeform 35"/>
            <p:cNvSpPr>
              <a:spLocks noChangeArrowheads="1"/>
            </p:cNvSpPr>
            <p:nvPr/>
          </p:nvSpPr>
          <p:spPr bwMode="auto">
            <a:xfrm>
              <a:off x="5789112" y="4515644"/>
              <a:ext cx="1206759" cy="955116"/>
            </a:xfrm>
            <a:custGeom>
              <a:avLst/>
              <a:gdLst>
                <a:gd name="T0" fmla="*/ 0 w 3345"/>
                <a:gd name="T1" fmla="*/ 0 h 2656"/>
                <a:gd name="T2" fmla="*/ 313 w 3345"/>
                <a:gd name="T3" fmla="*/ 0 h 2656"/>
                <a:gd name="T4" fmla="*/ 625 w 3345"/>
                <a:gd name="T5" fmla="*/ 2280 h 2656"/>
                <a:gd name="T6" fmla="*/ 1531 w 3345"/>
                <a:gd name="T7" fmla="*/ 0 h 2656"/>
                <a:gd name="T8" fmla="*/ 1844 w 3345"/>
                <a:gd name="T9" fmla="*/ 0 h 2656"/>
                <a:gd name="T10" fmla="*/ 2125 w 3345"/>
                <a:gd name="T11" fmla="*/ 2280 h 2656"/>
                <a:gd name="T12" fmla="*/ 3063 w 3345"/>
                <a:gd name="T13" fmla="*/ 0 h 2656"/>
                <a:gd name="T14" fmla="*/ 3344 w 3345"/>
                <a:gd name="T15" fmla="*/ 0 h 2656"/>
                <a:gd name="T16" fmla="*/ 2188 w 3345"/>
                <a:gd name="T17" fmla="*/ 2655 h 2656"/>
                <a:gd name="T18" fmla="*/ 1875 w 3345"/>
                <a:gd name="T19" fmla="*/ 2655 h 2656"/>
                <a:gd name="T20" fmla="*/ 1625 w 3345"/>
                <a:gd name="T21" fmla="*/ 344 h 2656"/>
                <a:gd name="T22" fmla="*/ 750 w 3345"/>
                <a:gd name="T23" fmla="*/ 2655 h 2656"/>
                <a:gd name="T24" fmla="*/ 438 w 3345"/>
                <a:gd name="T25" fmla="*/ 2655 h 2656"/>
                <a:gd name="T26" fmla="*/ 0 w 3345"/>
                <a:gd name="T27"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5" h="2656">
                  <a:moveTo>
                    <a:pt x="0" y="0"/>
                  </a:moveTo>
                  <a:lnTo>
                    <a:pt x="313" y="0"/>
                  </a:lnTo>
                  <a:lnTo>
                    <a:pt x="625" y="2280"/>
                  </a:lnTo>
                  <a:lnTo>
                    <a:pt x="1531" y="0"/>
                  </a:lnTo>
                  <a:lnTo>
                    <a:pt x="1844" y="0"/>
                  </a:lnTo>
                  <a:lnTo>
                    <a:pt x="2125" y="2280"/>
                  </a:lnTo>
                  <a:lnTo>
                    <a:pt x="3063" y="0"/>
                  </a:lnTo>
                  <a:lnTo>
                    <a:pt x="3344" y="0"/>
                  </a:lnTo>
                  <a:lnTo>
                    <a:pt x="2188" y="2655"/>
                  </a:lnTo>
                  <a:lnTo>
                    <a:pt x="1875" y="2655"/>
                  </a:lnTo>
                  <a:lnTo>
                    <a:pt x="1625" y="344"/>
                  </a:lnTo>
                  <a:lnTo>
                    <a:pt x="750" y="2655"/>
                  </a:lnTo>
                  <a:lnTo>
                    <a:pt x="438" y="2655"/>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 name="Freeform 36"/>
            <p:cNvSpPr>
              <a:spLocks noChangeArrowheads="1"/>
            </p:cNvSpPr>
            <p:nvPr/>
          </p:nvSpPr>
          <p:spPr bwMode="auto">
            <a:xfrm>
              <a:off x="6788738" y="4515644"/>
              <a:ext cx="774487" cy="955116"/>
            </a:xfrm>
            <a:custGeom>
              <a:avLst/>
              <a:gdLst>
                <a:gd name="T0" fmla="*/ 1282 w 2158"/>
                <a:gd name="T1" fmla="*/ 0 h 2656"/>
                <a:gd name="T2" fmla="*/ 1282 w 2158"/>
                <a:gd name="T3" fmla="*/ 0 h 2656"/>
                <a:gd name="T4" fmla="*/ 1594 w 2158"/>
                <a:gd name="T5" fmla="*/ 0 h 2656"/>
                <a:gd name="T6" fmla="*/ 2157 w 2158"/>
                <a:gd name="T7" fmla="*/ 2655 h 2656"/>
                <a:gd name="T8" fmla="*/ 1844 w 2158"/>
                <a:gd name="T9" fmla="*/ 2655 h 2656"/>
                <a:gd name="T10" fmla="*/ 1688 w 2158"/>
                <a:gd name="T11" fmla="*/ 1811 h 2656"/>
                <a:gd name="T12" fmla="*/ 657 w 2158"/>
                <a:gd name="T13" fmla="*/ 1811 h 2656"/>
                <a:gd name="T14" fmla="*/ 282 w 2158"/>
                <a:gd name="T15" fmla="*/ 2655 h 2656"/>
                <a:gd name="T16" fmla="*/ 0 w 2158"/>
                <a:gd name="T17" fmla="*/ 2655 h 2656"/>
                <a:gd name="T18" fmla="*/ 1282 w 2158"/>
                <a:gd name="T19" fmla="*/ 0 h 2656"/>
                <a:gd name="T20" fmla="*/ 1625 w 2158"/>
                <a:gd name="T21" fmla="*/ 1561 h 2656"/>
                <a:gd name="T22" fmla="*/ 1625 w 2158"/>
                <a:gd name="T23" fmla="*/ 1561 h 2656"/>
                <a:gd name="T24" fmla="*/ 1375 w 2158"/>
                <a:gd name="T25" fmla="*/ 312 h 2656"/>
                <a:gd name="T26" fmla="*/ 813 w 2158"/>
                <a:gd name="T27" fmla="*/ 1561 h 2656"/>
                <a:gd name="T28" fmla="*/ 1625 w 2158"/>
                <a:gd name="T29" fmla="*/ 156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8" h="2656">
                  <a:moveTo>
                    <a:pt x="1282" y="0"/>
                  </a:moveTo>
                  <a:lnTo>
                    <a:pt x="1282" y="0"/>
                  </a:lnTo>
                  <a:cubicBezTo>
                    <a:pt x="1594" y="0"/>
                    <a:pt x="1594" y="0"/>
                    <a:pt x="1594" y="0"/>
                  </a:cubicBezTo>
                  <a:cubicBezTo>
                    <a:pt x="2157" y="2655"/>
                    <a:pt x="2157" y="2655"/>
                    <a:pt x="2157" y="2655"/>
                  </a:cubicBezTo>
                  <a:cubicBezTo>
                    <a:pt x="1844" y="2655"/>
                    <a:pt x="1844" y="2655"/>
                    <a:pt x="1844" y="2655"/>
                  </a:cubicBezTo>
                  <a:cubicBezTo>
                    <a:pt x="1688" y="1811"/>
                    <a:pt x="1688" y="1811"/>
                    <a:pt x="1688" y="1811"/>
                  </a:cubicBezTo>
                  <a:cubicBezTo>
                    <a:pt x="657" y="1811"/>
                    <a:pt x="657" y="1811"/>
                    <a:pt x="657" y="1811"/>
                  </a:cubicBezTo>
                  <a:cubicBezTo>
                    <a:pt x="282" y="2655"/>
                    <a:pt x="282" y="2655"/>
                    <a:pt x="282" y="2655"/>
                  </a:cubicBezTo>
                  <a:cubicBezTo>
                    <a:pt x="0" y="2655"/>
                    <a:pt x="0" y="2655"/>
                    <a:pt x="0" y="2655"/>
                  </a:cubicBezTo>
                  <a:lnTo>
                    <a:pt x="1282" y="0"/>
                  </a:lnTo>
                  <a:close/>
                  <a:moveTo>
                    <a:pt x="1625" y="1561"/>
                  </a:moveTo>
                  <a:lnTo>
                    <a:pt x="1625" y="1561"/>
                  </a:lnTo>
                  <a:lnTo>
                    <a:pt x="1375" y="312"/>
                  </a:lnTo>
                  <a:cubicBezTo>
                    <a:pt x="813" y="1561"/>
                    <a:pt x="813" y="1561"/>
                    <a:pt x="813" y="1561"/>
                  </a:cubicBezTo>
                  <a:lnTo>
                    <a:pt x="1625" y="1561"/>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 name="Freeform 37"/>
            <p:cNvSpPr>
              <a:spLocks noChangeArrowheads="1"/>
            </p:cNvSpPr>
            <p:nvPr/>
          </p:nvSpPr>
          <p:spPr bwMode="auto">
            <a:xfrm>
              <a:off x="7581237" y="4515644"/>
              <a:ext cx="693439" cy="955116"/>
            </a:xfrm>
            <a:custGeom>
              <a:avLst/>
              <a:gdLst>
                <a:gd name="T0" fmla="*/ 594 w 1938"/>
                <a:gd name="T1" fmla="*/ 1749 h 2656"/>
                <a:gd name="T2" fmla="*/ 0 w 1938"/>
                <a:gd name="T3" fmla="*/ 0 h 2656"/>
                <a:gd name="T4" fmla="*/ 312 w 1938"/>
                <a:gd name="T5" fmla="*/ 0 h 2656"/>
                <a:gd name="T6" fmla="*/ 781 w 1938"/>
                <a:gd name="T7" fmla="*/ 1436 h 2656"/>
                <a:gd name="T8" fmla="*/ 1625 w 1938"/>
                <a:gd name="T9" fmla="*/ 0 h 2656"/>
                <a:gd name="T10" fmla="*/ 1937 w 1938"/>
                <a:gd name="T11" fmla="*/ 0 h 2656"/>
                <a:gd name="T12" fmla="*/ 875 w 1938"/>
                <a:gd name="T13" fmla="*/ 1749 h 2656"/>
                <a:gd name="T14" fmla="*/ 750 w 1938"/>
                <a:gd name="T15" fmla="*/ 2655 h 2656"/>
                <a:gd name="T16" fmla="*/ 469 w 1938"/>
                <a:gd name="T17" fmla="*/ 2655 h 2656"/>
                <a:gd name="T18" fmla="*/ 594 w 1938"/>
                <a:gd name="T19" fmla="*/ 1749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8" h="2656">
                  <a:moveTo>
                    <a:pt x="594" y="1749"/>
                  </a:moveTo>
                  <a:lnTo>
                    <a:pt x="0" y="0"/>
                  </a:lnTo>
                  <a:lnTo>
                    <a:pt x="312" y="0"/>
                  </a:lnTo>
                  <a:lnTo>
                    <a:pt x="781" y="1436"/>
                  </a:lnTo>
                  <a:lnTo>
                    <a:pt x="1625" y="0"/>
                  </a:lnTo>
                  <a:lnTo>
                    <a:pt x="1937" y="0"/>
                  </a:lnTo>
                  <a:lnTo>
                    <a:pt x="875" y="1749"/>
                  </a:lnTo>
                  <a:lnTo>
                    <a:pt x="750" y="2655"/>
                  </a:lnTo>
                  <a:lnTo>
                    <a:pt x="469" y="2655"/>
                  </a:lnTo>
                  <a:lnTo>
                    <a:pt x="594" y="174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 name="Freeform 38"/>
            <p:cNvSpPr>
              <a:spLocks noChangeArrowheads="1"/>
            </p:cNvSpPr>
            <p:nvPr/>
          </p:nvSpPr>
          <p:spPr bwMode="auto">
            <a:xfrm>
              <a:off x="7031894" y="4029075"/>
              <a:ext cx="1639031" cy="1946275"/>
            </a:xfrm>
            <a:custGeom>
              <a:avLst/>
              <a:gdLst>
                <a:gd name="T0" fmla="*/ 2968 w 4563"/>
                <a:gd name="T1" fmla="*/ 4374 h 5406"/>
                <a:gd name="T2" fmla="*/ 2968 w 4563"/>
                <a:gd name="T3" fmla="*/ 4374 h 5406"/>
                <a:gd name="T4" fmla="*/ 3906 w 4563"/>
                <a:gd name="T5" fmla="*/ 2718 h 5406"/>
                <a:gd name="T6" fmla="*/ 4375 w 4563"/>
                <a:gd name="T7" fmla="*/ 3093 h 5406"/>
                <a:gd name="T8" fmla="*/ 3437 w 4563"/>
                <a:gd name="T9" fmla="*/ 4624 h 5406"/>
                <a:gd name="T10" fmla="*/ 3343 w 4563"/>
                <a:gd name="T11" fmla="*/ 4749 h 5406"/>
                <a:gd name="T12" fmla="*/ 2718 w 4563"/>
                <a:gd name="T13" fmla="*/ 4593 h 5406"/>
                <a:gd name="T14" fmla="*/ 2968 w 4563"/>
                <a:gd name="T15" fmla="*/ 4374 h 5406"/>
                <a:gd name="T16" fmla="*/ 3343 w 4563"/>
                <a:gd name="T17" fmla="*/ 469 h 5406"/>
                <a:gd name="T18" fmla="*/ 3343 w 4563"/>
                <a:gd name="T19" fmla="*/ 469 h 5406"/>
                <a:gd name="T20" fmla="*/ 3843 w 4563"/>
                <a:gd name="T21" fmla="*/ 656 h 5406"/>
                <a:gd name="T22" fmla="*/ 4187 w 4563"/>
                <a:gd name="T23" fmla="*/ 1000 h 5406"/>
                <a:gd name="T24" fmla="*/ 4187 w 4563"/>
                <a:gd name="T25" fmla="*/ 1000 h 5406"/>
                <a:gd name="T26" fmla="*/ 3687 w 4563"/>
                <a:gd name="T27" fmla="*/ 344 h 5406"/>
                <a:gd name="T28" fmla="*/ 2968 w 4563"/>
                <a:gd name="T29" fmla="*/ 31 h 5406"/>
                <a:gd name="T30" fmla="*/ 3343 w 4563"/>
                <a:gd name="T31" fmla="*/ 469 h 5406"/>
                <a:gd name="T32" fmla="*/ 2031 w 4563"/>
                <a:gd name="T33" fmla="*/ 219 h 5406"/>
                <a:gd name="T34" fmla="*/ 2031 w 4563"/>
                <a:gd name="T35" fmla="*/ 219 h 5406"/>
                <a:gd name="T36" fmla="*/ 1625 w 4563"/>
                <a:gd name="T37" fmla="*/ 469 h 5406"/>
                <a:gd name="T38" fmla="*/ 1937 w 4563"/>
                <a:gd name="T39" fmla="*/ 750 h 5406"/>
                <a:gd name="T40" fmla="*/ 2375 w 4563"/>
                <a:gd name="T41" fmla="*/ 531 h 5406"/>
                <a:gd name="T42" fmla="*/ 2031 w 4563"/>
                <a:gd name="T43" fmla="*/ 219 h 5406"/>
                <a:gd name="T44" fmla="*/ 3187 w 4563"/>
                <a:gd name="T45" fmla="*/ 438 h 5406"/>
                <a:gd name="T46" fmla="*/ 3187 w 4563"/>
                <a:gd name="T47" fmla="*/ 438 h 5406"/>
                <a:gd name="T48" fmla="*/ 2812 w 4563"/>
                <a:gd name="T49" fmla="*/ 0 h 5406"/>
                <a:gd name="T50" fmla="*/ 2218 w 4563"/>
                <a:gd name="T51" fmla="*/ 156 h 5406"/>
                <a:gd name="T52" fmla="*/ 2218 w 4563"/>
                <a:gd name="T53" fmla="*/ 156 h 5406"/>
                <a:gd name="T54" fmla="*/ 2562 w 4563"/>
                <a:gd name="T55" fmla="*/ 469 h 5406"/>
                <a:gd name="T56" fmla="*/ 3187 w 4563"/>
                <a:gd name="T57" fmla="*/ 438 h 5406"/>
                <a:gd name="T58" fmla="*/ 1156 w 4563"/>
                <a:gd name="T59" fmla="*/ 844 h 5406"/>
                <a:gd name="T60" fmla="*/ 1156 w 4563"/>
                <a:gd name="T61" fmla="*/ 844 h 5406"/>
                <a:gd name="T62" fmla="*/ 1500 w 4563"/>
                <a:gd name="T63" fmla="*/ 1094 h 5406"/>
                <a:gd name="T64" fmla="*/ 1781 w 4563"/>
                <a:gd name="T65" fmla="*/ 875 h 5406"/>
                <a:gd name="T66" fmla="*/ 1468 w 4563"/>
                <a:gd name="T67" fmla="*/ 594 h 5406"/>
                <a:gd name="T68" fmla="*/ 1156 w 4563"/>
                <a:gd name="T69" fmla="*/ 844 h 5406"/>
                <a:gd name="T70" fmla="*/ 4375 w 4563"/>
                <a:gd name="T71" fmla="*/ 1313 h 5406"/>
                <a:gd name="T72" fmla="*/ 4375 w 4563"/>
                <a:gd name="T73" fmla="*/ 1313 h 5406"/>
                <a:gd name="T74" fmla="*/ 3843 w 4563"/>
                <a:gd name="T75" fmla="*/ 719 h 5406"/>
                <a:gd name="T76" fmla="*/ 3843 w 4563"/>
                <a:gd name="T77" fmla="*/ 719 h 5406"/>
                <a:gd name="T78" fmla="*/ 4031 w 4563"/>
                <a:gd name="T79" fmla="*/ 2219 h 5406"/>
                <a:gd name="T80" fmla="*/ 4468 w 4563"/>
                <a:gd name="T81" fmla="*/ 2656 h 5406"/>
                <a:gd name="T82" fmla="*/ 4375 w 4563"/>
                <a:gd name="T83" fmla="*/ 1313 h 5406"/>
                <a:gd name="T84" fmla="*/ 2375 w 4563"/>
                <a:gd name="T85" fmla="*/ 4874 h 5406"/>
                <a:gd name="T86" fmla="*/ 2375 w 4563"/>
                <a:gd name="T87" fmla="*/ 4874 h 5406"/>
                <a:gd name="T88" fmla="*/ 1406 w 4563"/>
                <a:gd name="T89" fmla="*/ 5249 h 5406"/>
                <a:gd name="T90" fmla="*/ 656 w 4563"/>
                <a:gd name="T91" fmla="*/ 5187 h 5406"/>
                <a:gd name="T92" fmla="*/ 656 w 4563"/>
                <a:gd name="T93" fmla="*/ 5187 h 5406"/>
                <a:gd name="T94" fmla="*/ 1250 w 4563"/>
                <a:gd name="T95" fmla="*/ 5343 h 5406"/>
                <a:gd name="T96" fmla="*/ 1843 w 4563"/>
                <a:gd name="T97" fmla="*/ 5405 h 5406"/>
                <a:gd name="T98" fmla="*/ 3031 w 4563"/>
                <a:gd name="T99" fmla="*/ 4999 h 5406"/>
                <a:gd name="T100" fmla="*/ 2375 w 4563"/>
                <a:gd name="T101" fmla="*/ 4874 h 5406"/>
                <a:gd name="T102" fmla="*/ 1156 w 4563"/>
                <a:gd name="T103" fmla="*/ 5155 h 5406"/>
                <a:gd name="T104" fmla="*/ 1156 w 4563"/>
                <a:gd name="T105" fmla="*/ 5155 h 5406"/>
                <a:gd name="T106" fmla="*/ 687 w 4563"/>
                <a:gd name="T107" fmla="*/ 4749 h 5406"/>
                <a:gd name="T108" fmla="*/ 500 w 4563"/>
                <a:gd name="T109" fmla="*/ 4343 h 5406"/>
                <a:gd name="T110" fmla="*/ 0 w 4563"/>
                <a:gd name="T111" fmla="*/ 4249 h 5406"/>
                <a:gd name="T112" fmla="*/ 250 w 4563"/>
                <a:gd name="T113" fmla="*/ 4780 h 5406"/>
                <a:gd name="T114" fmla="*/ 500 w 4563"/>
                <a:gd name="T115" fmla="*/ 5093 h 5406"/>
                <a:gd name="T116" fmla="*/ 1156 w 4563"/>
                <a:gd name="T117" fmla="*/ 5155 h 5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63" h="5406">
                  <a:moveTo>
                    <a:pt x="2968" y="4374"/>
                  </a:moveTo>
                  <a:lnTo>
                    <a:pt x="2968" y="4374"/>
                  </a:lnTo>
                  <a:cubicBezTo>
                    <a:pt x="3406" y="3874"/>
                    <a:pt x="3718" y="3312"/>
                    <a:pt x="3906" y="2718"/>
                  </a:cubicBezTo>
                  <a:cubicBezTo>
                    <a:pt x="4375" y="3093"/>
                    <a:pt x="4375" y="3093"/>
                    <a:pt x="4375" y="3093"/>
                  </a:cubicBezTo>
                  <a:cubicBezTo>
                    <a:pt x="4187" y="3655"/>
                    <a:pt x="3875" y="4187"/>
                    <a:pt x="3437" y="4624"/>
                  </a:cubicBezTo>
                  <a:cubicBezTo>
                    <a:pt x="3406" y="4655"/>
                    <a:pt x="3375" y="4718"/>
                    <a:pt x="3343" y="4749"/>
                  </a:cubicBezTo>
                  <a:cubicBezTo>
                    <a:pt x="2718" y="4593"/>
                    <a:pt x="2718" y="4593"/>
                    <a:pt x="2718" y="4593"/>
                  </a:cubicBezTo>
                  <a:cubicBezTo>
                    <a:pt x="2812" y="4530"/>
                    <a:pt x="2875" y="4437"/>
                    <a:pt x="2968" y="4374"/>
                  </a:cubicBezTo>
                  <a:close/>
                  <a:moveTo>
                    <a:pt x="3343" y="469"/>
                  </a:moveTo>
                  <a:lnTo>
                    <a:pt x="3343" y="469"/>
                  </a:lnTo>
                  <a:cubicBezTo>
                    <a:pt x="3500" y="500"/>
                    <a:pt x="3656" y="531"/>
                    <a:pt x="3843" y="656"/>
                  </a:cubicBezTo>
                  <a:cubicBezTo>
                    <a:pt x="3968" y="719"/>
                    <a:pt x="4062" y="844"/>
                    <a:pt x="4187" y="1000"/>
                  </a:cubicBezTo>
                  <a:lnTo>
                    <a:pt x="4187" y="1000"/>
                  </a:lnTo>
                  <a:cubicBezTo>
                    <a:pt x="4062" y="813"/>
                    <a:pt x="3875" y="563"/>
                    <a:pt x="3687" y="344"/>
                  </a:cubicBezTo>
                  <a:cubicBezTo>
                    <a:pt x="3500" y="156"/>
                    <a:pt x="3281" y="63"/>
                    <a:pt x="2968" y="31"/>
                  </a:cubicBezTo>
                  <a:lnTo>
                    <a:pt x="3343" y="469"/>
                  </a:lnTo>
                  <a:close/>
                  <a:moveTo>
                    <a:pt x="2031" y="219"/>
                  </a:moveTo>
                  <a:lnTo>
                    <a:pt x="2031" y="219"/>
                  </a:lnTo>
                  <a:cubicBezTo>
                    <a:pt x="1875" y="281"/>
                    <a:pt x="1750" y="375"/>
                    <a:pt x="1625" y="469"/>
                  </a:cubicBezTo>
                  <a:cubicBezTo>
                    <a:pt x="1937" y="750"/>
                    <a:pt x="1937" y="750"/>
                    <a:pt x="1937" y="750"/>
                  </a:cubicBezTo>
                  <a:cubicBezTo>
                    <a:pt x="2093" y="656"/>
                    <a:pt x="2218" y="594"/>
                    <a:pt x="2375" y="531"/>
                  </a:cubicBezTo>
                  <a:lnTo>
                    <a:pt x="2031" y="219"/>
                  </a:lnTo>
                  <a:close/>
                  <a:moveTo>
                    <a:pt x="3187" y="438"/>
                  </a:moveTo>
                  <a:lnTo>
                    <a:pt x="3187" y="438"/>
                  </a:lnTo>
                  <a:cubicBezTo>
                    <a:pt x="2812" y="0"/>
                    <a:pt x="2812" y="0"/>
                    <a:pt x="2812" y="0"/>
                  </a:cubicBezTo>
                  <a:cubicBezTo>
                    <a:pt x="2625" y="31"/>
                    <a:pt x="2406" y="63"/>
                    <a:pt x="2218" y="156"/>
                  </a:cubicBezTo>
                  <a:lnTo>
                    <a:pt x="2218" y="156"/>
                  </a:lnTo>
                  <a:cubicBezTo>
                    <a:pt x="2562" y="469"/>
                    <a:pt x="2562" y="469"/>
                    <a:pt x="2562" y="469"/>
                  </a:cubicBezTo>
                  <a:cubicBezTo>
                    <a:pt x="2781" y="438"/>
                    <a:pt x="3000" y="406"/>
                    <a:pt x="3187" y="438"/>
                  </a:cubicBezTo>
                  <a:close/>
                  <a:moveTo>
                    <a:pt x="1156" y="844"/>
                  </a:moveTo>
                  <a:lnTo>
                    <a:pt x="1156" y="844"/>
                  </a:lnTo>
                  <a:cubicBezTo>
                    <a:pt x="1500" y="1094"/>
                    <a:pt x="1500" y="1094"/>
                    <a:pt x="1500" y="1094"/>
                  </a:cubicBezTo>
                  <a:cubicBezTo>
                    <a:pt x="1593" y="1000"/>
                    <a:pt x="1687" y="938"/>
                    <a:pt x="1781" y="875"/>
                  </a:cubicBezTo>
                  <a:cubicBezTo>
                    <a:pt x="1468" y="594"/>
                    <a:pt x="1468" y="594"/>
                    <a:pt x="1468" y="594"/>
                  </a:cubicBezTo>
                  <a:cubicBezTo>
                    <a:pt x="1375" y="688"/>
                    <a:pt x="1250" y="750"/>
                    <a:pt x="1156" y="844"/>
                  </a:cubicBezTo>
                  <a:close/>
                  <a:moveTo>
                    <a:pt x="4375" y="1313"/>
                  </a:moveTo>
                  <a:lnTo>
                    <a:pt x="4375" y="1313"/>
                  </a:lnTo>
                  <a:cubicBezTo>
                    <a:pt x="4375" y="1313"/>
                    <a:pt x="3937" y="844"/>
                    <a:pt x="3843" y="719"/>
                  </a:cubicBezTo>
                  <a:lnTo>
                    <a:pt x="3843" y="719"/>
                  </a:lnTo>
                  <a:cubicBezTo>
                    <a:pt x="4062" y="1125"/>
                    <a:pt x="4125" y="1656"/>
                    <a:pt x="4031" y="2219"/>
                  </a:cubicBezTo>
                  <a:cubicBezTo>
                    <a:pt x="4468" y="2656"/>
                    <a:pt x="4468" y="2656"/>
                    <a:pt x="4468" y="2656"/>
                  </a:cubicBezTo>
                  <a:cubicBezTo>
                    <a:pt x="4562" y="2188"/>
                    <a:pt x="4531" y="1719"/>
                    <a:pt x="4375" y="1313"/>
                  </a:cubicBezTo>
                  <a:close/>
                  <a:moveTo>
                    <a:pt x="2375" y="4874"/>
                  </a:moveTo>
                  <a:lnTo>
                    <a:pt x="2375" y="4874"/>
                  </a:lnTo>
                  <a:cubicBezTo>
                    <a:pt x="2062" y="5093"/>
                    <a:pt x="1718" y="5218"/>
                    <a:pt x="1406" y="5249"/>
                  </a:cubicBezTo>
                  <a:cubicBezTo>
                    <a:pt x="656" y="5187"/>
                    <a:pt x="656" y="5187"/>
                    <a:pt x="656" y="5187"/>
                  </a:cubicBezTo>
                  <a:lnTo>
                    <a:pt x="656" y="5187"/>
                  </a:lnTo>
                  <a:cubicBezTo>
                    <a:pt x="718" y="5218"/>
                    <a:pt x="968" y="5312"/>
                    <a:pt x="1250" y="5343"/>
                  </a:cubicBezTo>
                  <a:cubicBezTo>
                    <a:pt x="1437" y="5374"/>
                    <a:pt x="1625" y="5405"/>
                    <a:pt x="1843" y="5405"/>
                  </a:cubicBezTo>
                  <a:cubicBezTo>
                    <a:pt x="2187" y="5405"/>
                    <a:pt x="2593" y="5280"/>
                    <a:pt x="3031" y="4999"/>
                  </a:cubicBezTo>
                  <a:lnTo>
                    <a:pt x="2375" y="4874"/>
                  </a:lnTo>
                  <a:close/>
                  <a:moveTo>
                    <a:pt x="1156" y="5155"/>
                  </a:moveTo>
                  <a:lnTo>
                    <a:pt x="1156" y="5155"/>
                  </a:lnTo>
                  <a:cubicBezTo>
                    <a:pt x="968" y="5062"/>
                    <a:pt x="812" y="4937"/>
                    <a:pt x="687" y="4749"/>
                  </a:cubicBezTo>
                  <a:cubicBezTo>
                    <a:pt x="625" y="4624"/>
                    <a:pt x="531" y="4499"/>
                    <a:pt x="500" y="4343"/>
                  </a:cubicBezTo>
                  <a:cubicBezTo>
                    <a:pt x="0" y="4249"/>
                    <a:pt x="0" y="4249"/>
                    <a:pt x="0" y="4249"/>
                  </a:cubicBezTo>
                  <a:cubicBezTo>
                    <a:pt x="62" y="4437"/>
                    <a:pt x="125" y="4624"/>
                    <a:pt x="250" y="4780"/>
                  </a:cubicBezTo>
                  <a:cubicBezTo>
                    <a:pt x="312" y="4905"/>
                    <a:pt x="406" y="4999"/>
                    <a:pt x="500" y="5093"/>
                  </a:cubicBezTo>
                  <a:cubicBezTo>
                    <a:pt x="1156" y="5155"/>
                    <a:pt x="1156" y="5155"/>
                    <a:pt x="1156" y="5155"/>
                  </a:cubicBez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029" name="Text Placeholder 2"/>
          <p:cNvSpPr>
            <a:spLocks noGrp="1"/>
          </p:cNvSpPr>
          <p:nvPr>
            <p:ph type="body" idx="1"/>
          </p:nvPr>
        </p:nvSpPr>
        <p:spPr bwMode="auto">
          <a:xfrm>
            <a:off x="495300" y="1277420"/>
            <a:ext cx="8915400" cy="465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AU" dirty="0"/>
              <a:t>Insert content here</a:t>
            </a:r>
          </a:p>
          <a:p>
            <a:pPr lvl="1"/>
            <a:r>
              <a:rPr lang="en-AU" dirty="0"/>
              <a:t>Content level 2</a:t>
            </a:r>
          </a:p>
          <a:p>
            <a:pPr lvl="2"/>
            <a:r>
              <a:rPr lang="en-AU" dirty="0"/>
              <a:t>Content level 3</a:t>
            </a:r>
          </a:p>
          <a:p>
            <a:pPr lvl="3"/>
            <a:r>
              <a:rPr lang="en-AU" dirty="0"/>
              <a:t>Content level 4</a:t>
            </a:r>
          </a:p>
        </p:txBody>
      </p:sp>
      <p:sp>
        <p:nvSpPr>
          <p:cNvPr id="5" name="Footer Placeholder 4"/>
          <p:cNvSpPr>
            <a:spLocks noGrp="1"/>
          </p:cNvSpPr>
          <p:nvPr>
            <p:ph type="ftr" sz="quarter" idx="3"/>
          </p:nvPr>
        </p:nvSpPr>
        <p:spPr>
          <a:xfrm>
            <a:off x="495299" y="6469087"/>
            <a:ext cx="1802245" cy="227013"/>
          </a:xfrm>
          <a:prstGeom prst="rect">
            <a:avLst/>
          </a:prstGeom>
        </p:spPr>
        <p:txBody>
          <a:bodyPr vert="horz" lIns="91440" tIns="45720" rIns="91440" bIns="45720" rtlCol="0" anchor="ctr"/>
          <a:lstStyle>
            <a:lvl1pPr algn="l" fontAlgn="auto">
              <a:spcBef>
                <a:spcPts val="0"/>
              </a:spcBef>
              <a:spcAft>
                <a:spcPts val="0"/>
              </a:spcAft>
              <a:defRPr sz="1200" b="1">
                <a:solidFill>
                  <a:schemeClr val="bg1"/>
                </a:solidFill>
                <a:latin typeface="+mn-lt"/>
                <a:ea typeface="+mn-ea"/>
                <a:cs typeface="+mn-cs"/>
              </a:defRPr>
            </a:lvl1pPr>
          </a:lstStyle>
          <a:p>
            <a:pPr>
              <a:defRPr/>
            </a:pPr>
            <a:r>
              <a:rPr lang="en-US"/>
              <a:t>Confidential  |  </a:t>
            </a:r>
            <a:fld id="{3C643DA0-474F-4E48-A9FD-853AC22A55F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087" r:id="rId1"/>
    <p:sldLayoutId id="2147484101" r:id="rId2"/>
    <p:sldLayoutId id="2147484096" r:id="rId3"/>
    <p:sldLayoutId id="2147484097" r:id="rId4"/>
    <p:sldLayoutId id="2147484095" r:id="rId5"/>
    <p:sldLayoutId id="2147484098" r:id="rId6"/>
    <p:sldLayoutId id="2147484088" r:id="rId7"/>
    <p:sldLayoutId id="2147484089" r:id="rId8"/>
    <p:sldLayoutId id="2147484090" r:id="rId9"/>
    <p:sldLayoutId id="2147484079" r:id="rId10"/>
    <p:sldLayoutId id="2147484099" r:id="rId11"/>
    <p:sldLayoutId id="2147484076" r:id="rId12"/>
    <p:sldLayoutId id="2147484100" r:id="rId13"/>
    <p:sldLayoutId id="2147484083" r:id="rId14"/>
    <p:sldLayoutId id="2147484084" r:id="rId15"/>
  </p:sldLayoutIdLst>
  <p:hf hdr="0"/>
  <p:txStyles>
    <p:titleStyle>
      <a:lvl1pPr algn="l" defTabSz="457200" rtl="0" eaLnBrk="1" fontAlgn="base" hangingPunct="1">
        <a:lnSpc>
          <a:spcPct val="90000"/>
        </a:lnSpc>
        <a:spcBef>
          <a:spcPct val="0"/>
        </a:spcBef>
        <a:spcAft>
          <a:spcPct val="0"/>
        </a:spcAft>
        <a:defRPr sz="2400" b="0" i="1" kern="1200">
          <a:solidFill>
            <a:srgbClr val="1F497D"/>
          </a:solidFill>
          <a:latin typeface="+mj-lt"/>
          <a:ea typeface="ＭＳ Ｐゴシック" charset="0"/>
          <a:cs typeface="ＭＳ Ｐゴシック" charset="0"/>
        </a:defRPr>
      </a:lvl1pPr>
      <a:lvl2pPr algn="l" defTabSz="457200" rtl="0" eaLnBrk="1" fontAlgn="base" hangingPunct="1">
        <a:lnSpc>
          <a:spcPct val="90000"/>
        </a:lnSpc>
        <a:spcBef>
          <a:spcPct val="0"/>
        </a:spcBef>
        <a:spcAft>
          <a:spcPct val="0"/>
        </a:spcAft>
        <a:defRPr sz="2400" b="1" i="1">
          <a:solidFill>
            <a:schemeClr val="accent1"/>
          </a:solidFill>
          <a:latin typeface="Calibri" charset="0"/>
          <a:ea typeface="ＭＳ Ｐゴシック" charset="0"/>
          <a:cs typeface="ＭＳ Ｐゴシック" charset="0"/>
        </a:defRPr>
      </a:lvl2pPr>
      <a:lvl3pPr algn="l" defTabSz="457200" rtl="0" eaLnBrk="1" fontAlgn="base" hangingPunct="1">
        <a:lnSpc>
          <a:spcPct val="90000"/>
        </a:lnSpc>
        <a:spcBef>
          <a:spcPct val="0"/>
        </a:spcBef>
        <a:spcAft>
          <a:spcPct val="0"/>
        </a:spcAft>
        <a:defRPr sz="2400" b="1" i="1">
          <a:solidFill>
            <a:schemeClr val="accent1"/>
          </a:solidFill>
          <a:latin typeface="Calibri" charset="0"/>
          <a:ea typeface="ＭＳ Ｐゴシック" charset="0"/>
          <a:cs typeface="ＭＳ Ｐゴシック" charset="0"/>
        </a:defRPr>
      </a:lvl3pPr>
      <a:lvl4pPr algn="l" defTabSz="457200" rtl="0" eaLnBrk="1" fontAlgn="base" hangingPunct="1">
        <a:lnSpc>
          <a:spcPct val="90000"/>
        </a:lnSpc>
        <a:spcBef>
          <a:spcPct val="0"/>
        </a:spcBef>
        <a:spcAft>
          <a:spcPct val="0"/>
        </a:spcAft>
        <a:defRPr sz="2400" b="1" i="1">
          <a:solidFill>
            <a:schemeClr val="accent1"/>
          </a:solidFill>
          <a:latin typeface="Calibri" charset="0"/>
          <a:ea typeface="ＭＳ Ｐゴシック" charset="0"/>
          <a:cs typeface="ＭＳ Ｐゴシック" charset="0"/>
        </a:defRPr>
      </a:lvl4pPr>
      <a:lvl5pPr algn="l" defTabSz="457200" rtl="0" eaLnBrk="1" fontAlgn="base" hangingPunct="1">
        <a:lnSpc>
          <a:spcPct val="90000"/>
        </a:lnSpc>
        <a:spcBef>
          <a:spcPct val="0"/>
        </a:spcBef>
        <a:spcAft>
          <a:spcPct val="0"/>
        </a:spcAft>
        <a:defRPr sz="2400" b="1" i="1">
          <a:solidFill>
            <a:schemeClr val="accent1"/>
          </a:solidFill>
          <a:latin typeface="Calibri" charset="0"/>
          <a:ea typeface="ＭＳ Ｐゴシック" charset="0"/>
          <a:cs typeface="ＭＳ Ｐゴシック" charset="0"/>
        </a:defRPr>
      </a:lvl5pPr>
      <a:lvl6pPr marL="457200" algn="l" defTabSz="457200" rtl="0" eaLnBrk="1" fontAlgn="base" hangingPunct="1">
        <a:lnSpc>
          <a:spcPct val="90000"/>
        </a:lnSpc>
        <a:spcBef>
          <a:spcPct val="0"/>
        </a:spcBef>
        <a:spcAft>
          <a:spcPct val="0"/>
        </a:spcAft>
        <a:defRPr sz="2500" b="1">
          <a:solidFill>
            <a:schemeClr val="accent1"/>
          </a:solidFill>
          <a:latin typeface="Calibri" charset="0"/>
          <a:ea typeface="ＭＳ Ｐゴシック" charset="0"/>
          <a:cs typeface="ＭＳ Ｐゴシック" charset="0"/>
        </a:defRPr>
      </a:lvl6pPr>
      <a:lvl7pPr marL="914400" algn="l" defTabSz="457200" rtl="0" eaLnBrk="1" fontAlgn="base" hangingPunct="1">
        <a:lnSpc>
          <a:spcPct val="90000"/>
        </a:lnSpc>
        <a:spcBef>
          <a:spcPct val="0"/>
        </a:spcBef>
        <a:spcAft>
          <a:spcPct val="0"/>
        </a:spcAft>
        <a:defRPr sz="2500" b="1">
          <a:solidFill>
            <a:schemeClr val="accent1"/>
          </a:solidFill>
          <a:latin typeface="Calibri" charset="0"/>
          <a:ea typeface="ＭＳ Ｐゴシック" charset="0"/>
          <a:cs typeface="ＭＳ Ｐゴシック" charset="0"/>
        </a:defRPr>
      </a:lvl7pPr>
      <a:lvl8pPr marL="1371600" algn="l" defTabSz="457200" rtl="0" eaLnBrk="1" fontAlgn="base" hangingPunct="1">
        <a:lnSpc>
          <a:spcPct val="90000"/>
        </a:lnSpc>
        <a:spcBef>
          <a:spcPct val="0"/>
        </a:spcBef>
        <a:spcAft>
          <a:spcPct val="0"/>
        </a:spcAft>
        <a:defRPr sz="2500" b="1">
          <a:solidFill>
            <a:schemeClr val="accent1"/>
          </a:solidFill>
          <a:latin typeface="Calibri" charset="0"/>
          <a:ea typeface="ＭＳ Ｐゴシック" charset="0"/>
          <a:cs typeface="ＭＳ Ｐゴシック" charset="0"/>
        </a:defRPr>
      </a:lvl8pPr>
      <a:lvl9pPr marL="1828800" algn="l" defTabSz="457200" rtl="0" eaLnBrk="1" fontAlgn="base" hangingPunct="1">
        <a:lnSpc>
          <a:spcPct val="90000"/>
        </a:lnSpc>
        <a:spcBef>
          <a:spcPct val="0"/>
        </a:spcBef>
        <a:spcAft>
          <a:spcPct val="0"/>
        </a:spcAft>
        <a:defRPr sz="2500" b="1">
          <a:solidFill>
            <a:schemeClr val="accent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Clr>
          <a:schemeClr val="accent1"/>
        </a:buClr>
        <a:buFont typeface="Arial" charset="0"/>
        <a:buChar char="•"/>
        <a:defRPr sz="2000" kern="1200">
          <a:solidFill>
            <a:schemeClr val="tx2"/>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Font typeface="Arial" charset="0"/>
        <a:buChar char="–"/>
        <a:defRPr sz="1800" kern="1200">
          <a:solidFill>
            <a:schemeClr val="tx2"/>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Arial" charset="0"/>
        <a:buChar char="–"/>
        <a:defRPr sz="1400" kern="1200" baseline="0">
          <a:solidFill>
            <a:schemeClr val="tx2"/>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Arial" charset="0"/>
        <a:buChar char="»"/>
        <a:defRPr sz="1200" kern="1200">
          <a:solidFill>
            <a:schemeClr val="tx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8.jpg"/><Relationship Id="rId1" Type="http://schemas.openxmlformats.org/officeDocument/2006/relationships/slideLayout" Target="../slideLayouts/slideLayout9.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EAE6-02BF-488B-80B9-D15F27B786C0}"/>
              </a:ext>
            </a:extLst>
          </p:cNvPr>
          <p:cNvSpPr>
            <a:spLocks noGrp="1"/>
          </p:cNvSpPr>
          <p:nvPr>
            <p:ph type="ctrTitle"/>
          </p:nvPr>
        </p:nvSpPr>
        <p:spPr>
          <a:xfrm>
            <a:off x="485775" y="2622088"/>
            <a:ext cx="5328395" cy="1870867"/>
          </a:xfrm>
        </p:spPr>
        <p:txBody>
          <a:bodyPr/>
          <a:lstStyle/>
          <a:p>
            <a:r>
              <a:rPr lang="en-US" dirty="0"/>
              <a:t>Stawell Landfill </a:t>
            </a:r>
            <a:endParaRPr lang="en-AU" dirty="0"/>
          </a:p>
        </p:txBody>
      </p:sp>
      <p:sp>
        <p:nvSpPr>
          <p:cNvPr id="3" name="Subtitle 2">
            <a:extLst>
              <a:ext uri="{FF2B5EF4-FFF2-40B4-BE49-F238E27FC236}">
                <a16:creationId xmlns:a16="http://schemas.microsoft.com/office/drawing/2014/main" id="{7308D049-516A-41CE-9E20-68CE9E6EE5B0}"/>
              </a:ext>
            </a:extLst>
          </p:cNvPr>
          <p:cNvSpPr>
            <a:spLocks noGrp="1"/>
          </p:cNvSpPr>
          <p:nvPr>
            <p:ph type="subTitle" idx="1"/>
          </p:nvPr>
        </p:nvSpPr>
        <p:spPr>
          <a:xfrm>
            <a:off x="485775" y="4513596"/>
            <a:ext cx="5690436" cy="1103724"/>
          </a:xfrm>
        </p:spPr>
        <p:txBody>
          <a:bodyPr/>
          <a:lstStyle/>
          <a:p>
            <a:r>
              <a:rPr lang="en-US" sz="2400" dirty="0"/>
              <a:t>Community Reference Group</a:t>
            </a:r>
          </a:p>
          <a:p>
            <a:r>
              <a:rPr lang="en-US" sz="2400" dirty="0"/>
              <a:t>17.3.2022</a:t>
            </a:r>
            <a:endParaRPr lang="en-AU" sz="2400" dirty="0"/>
          </a:p>
        </p:txBody>
      </p:sp>
    </p:spTree>
    <p:extLst>
      <p:ext uri="{BB962C8B-B14F-4D97-AF65-F5344CB8AC3E}">
        <p14:creationId xmlns:p14="http://schemas.microsoft.com/office/powerpoint/2010/main" val="2921372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E1B509-85ED-42DF-81E1-27B359945CCF}"/>
              </a:ext>
            </a:extLst>
          </p:cNvPr>
          <p:cNvSpPr>
            <a:spLocks noGrp="1"/>
          </p:cNvSpPr>
          <p:nvPr>
            <p:ph type="ftr" sz="quarter" idx="14"/>
          </p:nvPr>
        </p:nvSpPr>
        <p:spPr/>
        <p:txBody>
          <a:bodyPr/>
          <a:lstStyle/>
          <a:p>
            <a:pPr>
              <a:defRPr/>
            </a:pPr>
            <a:r>
              <a:rPr lang="en-US"/>
              <a:t>Confidential  |  </a:t>
            </a:r>
            <a:fld id="{3C643DA0-474F-4E48-A9FD-853AC22A55FF}" type="slidenum">
              <a:rPr lang="en-US" smtClean="0"/>
              <a:pPr>
                <a:defRPr/>
              </a:pPr>
              <a:t>10</a:t>
            </a:fld>
            <a:endParaRPr lang="en-US" dirty="0"/>
          </a:p>
        </p:txBody>
      </p:sp>
      <p:graphicFrame>
        <p:nvGraphicFramePr>
          <p:cNvPr id="11" name="Table 11">
            <a:extLst>
              <a:ext uri="{FF2B5EF4-FFF2-40B4-BE49-F238E27FC236}">
                <a16:creationId xmlns:a16="http://schemas.microsoft.com/office/drawing/2014/main" id="{23611883-6E6B-49E5-86BD-8BB5C0F4D9FC}"/>
              </a:ext>
            </a:extLst>
          </p:cNvPr>
          <p:cNvGraphicFramePr>
            <a:graphicFrameLocks noGrp="1"/>
          </p:cNvGraphicFramePr>
          <p:nvPr>
            <p:ph idx="1"/>
            <p:extLst>
              <p:ext uri="{D42A27DB-BD31-4B8C-83A1-F6EECF244321}">
                <p14:modId xmlns:p14="http://schemas.microsoft.com/office/powerpoint/2010/main" val="3160718460"/>
              </p:ext>
            </p:extLst>
          </p:nvPr>
        </p:nvGraphicFramePr>
        <p:xfrm>
          <a:off x="62144" y="61470"/>
          <a:ext cx="9843856" cy="6967298"/>
        </p:xfrm>
        <a:graphic>
          <a:graphicData uri="http://schemas.openxmlformats.org/drawingml/2006/table">
            <a:tbl>
              <a:tblPr firstRow="1" bandRow="1">
                <a:tableStyleId>{5C22544A-7EE6-4342-B048-85BDC9FD1C3A}</a:tableStyleId>
              </a:tblPr>
              <a:tblGrid>
                <a:gridCol w="9626920">
                  <a:extLst>
                    <a:ext uri="{9D8B030D-6E8A-4147-A177-3AD203B41FA5}">
                      <a16:colId xmlns:a16="http://schemas.microsoft.com/office/drawing/2014/main" val="14694300"/>
                    </a:ext>
                  </a:extLst>
                </a:gridCol>
                <a:gridCol w="216936">
                  <a:extLst>
                    <a:ext uri="{9D8B030D-6E8A-4147-A177-3AD203B41FA5}">
                      <a16:colId xmlns:a16="http://schemas.microsoft.com/office/drawing/2014/main" val="2111396684"/>
                    </a:ext>
                  </a:extLst>
                </a:gridCol>
              </a:tblGrid>
              <a:tr h="755276">
                <a:tc gridSpan="2">
                  <a:txBody>
                    <a:bodyPr/>
                    <a:lstStyle/>
                    <a:p>
                      <a:r>
                        <a:rPr lang="en-US" dirty="0"/>
                        <a:t>Noise – Hard stand construction</a:t>
                      </a:r>
                      <a:endParaRPr lang="en-AU" dirty="0"/>
                    </a:p>
                  </a:txBody>
                  <a:tcPr/>
                </a:tc>
                <a:tc hMerge="1">
                  <a:txBody>
                    <a:bodyPr/>
                    <a:lstStyle/>
                    <a:p>
                      <a:endParaRPr lang="en-AU" dirty="0"/>
                    </a:p>
                  </a:txBody>
                  <a:tcPr/>
                </a:tc>
                <a:extLst>
                  <a:ext uri="{0D108BD9-81ED-4DB2-BD59-A6C34878D82A}">
                    <a16:rowId xmlns:a16="http://schemas.microsoft.com/office/drawing/2014/main" val="1936855890"/>
                  </a:ext>
                </a:extLst>
              </a:tr>
              <a:tr h="3517292">
                <a:tc gridSpan="2">
                  <a:txBody>
                    <a:bodyPr/>
                    <a:lstStyle/>
                    <a:p>
                      <a:pPr marL="285750" indent="-285750" algn="l">
                        <a:buFont typeface="Arial" panose="020B0604020202020204" pitchFamily="34" charset="0"/>
                        <a:buChar char="•"/>
                      </a:pPr>
                      <a:r>
                        <a:rPr lang="en-US" sz="1400" dirty="0"/>
                        <a:t>Quarry rock is been used to create hard stand areas around the site to create more operating area and also to cap asbestos and shredded tyre cells.</a:t>
                      </a:r>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r>
                        <a:rPr lang="en-US" sz="1400" dirty="0"/>
                        <a:t>Hard stand construction completed in early March 2022.</a:t>
                      </a:r>
                    </a:p>
                    <a:p>
                      <a:pPr marL="285750" indent="-285750" algn="l">
                        <a:buFont typeface="Arial" panose="020B0604020202020204" pitchFamily="34" charset="0"/>
                        <a:buChar char="•"/>
                      </a:pPr>
                      <a:endParaRPr lang="en-US" sz="1400" dirty="0"/>
                    </a:p>
                    <a:p>
                      <a:pPr marL="0" indent="0" algn="l">
                        <a:buFont typeface="Arial" panose="020B0604020202020204" pitchFamily="34" charset="0"/>
                        <a:buNone/>
                      </a:pPr>
                      <a:endParaRPr lang="en-AU" sz="1400" dirty="0"/>
                    </a:p>
                    <a:p>
                      <a:pPr marL="285750" indent="-285750" algn="l">
                        <a:buFont typeface="Arial" panose="020B0604020202020204" pitchFamily="34" charset="0"/>
                        <a:buChar char="•"/>
                      </a:pPr>
                      <a:endParaRPr lang="en-AU" sz="14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Before - Sept 2021                                                                                         After – March 2022</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285750" indent="-285750" algn="l">
                        <a:buFont typeface="Arial" panose="020B0604020202020204" pitchFamily="34" charset="0"/>
                        <a:buChar char="•"/>
                      </a:pPr>
                      <a:endParaRPr lang="en-AU" sz="1400" dirty="0"/>
                    </a:p>
                  </a:txBody>
                  <a:tcPr/>
                </a:tc>
                <a:tc hMerge="1">
                  <a:txBody>
                    <a:bodyPr/>
                    <a:lstStyle/>
                    <a:p>
                      <a:endParaRPr lang="en-AU" dirty="0"/>
                    </a:p>
                  </a:txBody>
                  <a:tcPr/>
                </a:tc>
                <a:extLst>
                  <a:ext uri="{0D108BD9-81ED-4DB2-BD59-A6C34878D82A}">
                    <a16:rowId xmlns:a16="http://schemas.microsoft.com/office/drawing/2014/main" val="2876034021"/>
                  </a:ext>
                </a:extLst>
              </a:tr>
              <a:tr h="1246731">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629767835"/>
                  </a:ext>
                </a:extLst>
              </a:tr>
              <a:tr h="1246731">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124346299"/>
                  </a:ext>
                </a:extLst>
              </a:tr>
            </a:tbl>
          </a:graphicData>
        </a:graphic>
      </p:graphicFrame>
      <p:pic>
        <p:nvPicPr>
          <p:cNvPr id="4" name="Picture 3">
            <a:extLst>
              <a:ext uri="{FF2B5EF4-FFF2-40B4-BE49-F238E27FC236}">
                <a16:creationId xmlns:a16="http://schemas.microsoft.com/office/drawing/2014/main" id="{86D887A1-2F24-4E12-82FF-52EF643DADA9}"/>
              </a:ext>
            </a:extLst>
          </p:cNvPr>
          <p:cNvPicPr>
            <a:picLocks noChangeAspect="1"/>
          </p:cNvPicPr>
          <p:nvPr/>
        </p:nvPicPr>
        <p:blipFill>
          <a:blip r:embed="rId2"/>
          <a:stretch>
            <a:fillRect/>
          </a:stretch>
        </p:blipFill>
        <p:spPr>
          <a:xfrm>
            <a:off x="1596196" y="1744393"/>
            <a:ext cx="3084641" cy="2700517"/>
          </a:xfrm>
          <a:prstGeom prst="rect">
            <a:avLst/>
          </a:prstGeom>
        </p:spPr>
      </p:pic>
      <p:pic>
        <p:nvPicPr>
          <p:cNvPr id="7" name="Picture 6">
            <a:extLst>
              <a:ext uri="{FF2B5EF4-FFF2-40B4-BE49-F238E27FC236}">
                <a16:creationId xmlns:a16="http://schemas.microsoft.com/office/drawing/2014/main" id="{651A68C9-2B89-4A43-9AEA-E754C491AB15}"/>
              </a:ext>
            </a:extLst>
          </p:cNvPr>
          <p:cNvPicPr>
            <a:picLocks noChangeAspect="1"/>
          </p:cNvPicPr>
          <p:nvPr/>
        </p:nvPicPr>
        <p:blipFill>
          <a:blip r:embed="rId3"/>
          <a:stretch>
            <a:fillRect/>
          </a:stretch>
        </p:blipFill>
        <p:spPr>
          <a:xfrm>
            <a:off x="6569988" y="1622741"/>
            <a:ext cx="3084640" cy="2843652"/>
          </a:xfrm>
          <a:prstGeom prst="rect">
            <a:avLst/>
          </a:prstGeom>
        </p:spPr>
      </p:pic>
      <p:pic>
        <p:nvPicPr>
          <p:cNvPr id="9" name="Picture 8">
            <a:extLst>
              <a:ext uri="{FF2B5EF4-FFF2-40B4-BE49-F238E27FC236}">
                <a16:creationId xmlns:a16="http://schemas.microsoft.com/office/drawing/2014/main" id="{5DD9624E-BC82-4552-A17E-688DE9CEF7A0}"/>
              </a:ext>
            </a:extLst>
          </p:cNvPr>
          <p:cNvPicPr>
            <a:picLocks noChangeAspect="1"/>
          </p:cNvPicPr>
          <p:nvPr/>
        </p:nvPicPr>
        <p:blipFill>
          <a:blip r:embed="rId4"/>
          <a:stretch>
            <a:fillRect/>
          </a:stretch>
        </p:blipFill>
        <p:spPr>
          <a:xfrm>
            <a:off x="5035936" y="4466393"/>
            <a:ext cx="4973791" cy="2116200"/>
          </a:xfrm>
          <a:prstGeom prst="rect">
            <a:avLst/>
          </a:prstGeom>
        </p:spPr>
      </p:pic>
      <p:pic>
        <p:nvPicPr>
          <p:cNvPr id="12" name="Picture 11">
            <a:extLst>
              <a:ext uri="{FF2B5EF4-FFF2-40B4-BE49-F238E27FC236}">
                <a16:creationId xmlns:a16="http://schemas.microsoft.com/office/drawing/2014/main" id="{6E9C6B26-978B-4DBC-8D38-38035990701C}"/>
              </a:ext>
            </a:extLst>
          </p:cNvPr>
          <p:cNvPicPr>
            <a:picLocks noChangeAspect="1"/>
          </p:cNvPicPr>
          <p:nvPr/>
        </p:nvPicPr>
        <p:blipFill>
          <a:blip r:embed="rId5"/>
          <a:stretch>
            <a:fillRect/>
          </a:stretch>
        </p:blipFill>
        <p:spPr>
          <a:xfrm>
            <a:off x="62144" y="4455652"/>
            <a:ext cx="4973792" cy="2116200"/>
          </a:xfrm>
          <a:prstGeom prst="rect">
            <a:avLst/>
          </a:prstGeom>
        </p:spPr>
      </p:pic>
    </p:spTree>
    <p:extLst>
      <p:ext uri="{BB962C8B-B14F-4D97-AF65-F5344CB8AC3E}">
        <p14:creationId xmlns:p14="http://schemas.microsoft.com/office/powerpoint/2010/main" val="1376407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E1B509-85ED-42DF-81E1-27B359945CCF}"/>
              </a:ext>
            </a:extLst>
          </p:cNvPr>
          <p:cNvSpPr>
            <a:spLocks noGrp="1"/>
          </p:cNvSpPr>
          <p:nvPr>
            <p:ph type="ftr" sz="quarter" idx="14"/>
          </p:nvPr>
        </p:nvSpPr>
        <p:spPr/>
        <p:txBody>
          <a:bodyPr/>
          <a:lstStyle/>
          <a:p>
            <a:pPr>
              <a:defRPr/>
            </a:pPr>
            <a:r>
              <a:rPr lang="en-US"/>
              <a:t>Confidential  |  </a:t>
            </a:r>
            <a:fld id="{3C643DA0-474F-4E48-A9FD-853AC22A55FF}" type="slidenum">
              <a:rPr lang="en-US" smtClean="0"/>
              <a:pPr>
                <a:defRPr/>
              </a:pPr>
              <a:t>11</a:t>
            </a:fld>
            <a:endParaRPr lang="en-US" dirty="0"/>
          </a:p>
        </p:txBody>
      </p:sp>
      <p:graphicFrame>
        <p:nvGraphicFramePr>
          <p:cNvPr id="11" name="Table 11">
            <a:extLst>
              <a:ext uri="{FF2B5EF4-FFF2-40B4-BE49-F238E27FC236}">
                <a16:creationId xmlns:a16="http://schemas.microsoft.com/office/drawing/2014/main" id="{23611883-6E6B-49E5-86BD-8BB5C0F4D9FC}"/>
              </a:ext>
            </a:extLst>
          </p:cNvPr>
          <p:cNvGraphicFramePr>
            <a:graphicFrameLocks noGrp="1"/>
          </p:cNvGraphicFramePr>
          <p:nvPr>
            <p:ph idx="1"/>
            <p:extLst>
              <p:ext uri="{D42A27DB-BD31-4B8C-83A1-F6EECF244321}">
                <p14:modId xmlns:p14="http://schemas.microsoft.com/office/powerpoint/2010/main" val="1626670317"/>
              </p:ext>
            </p:extLst>
          </p:nvPr>
        </p:nvGraphicFramePr>
        <p:xfrm>
          <a:off x="165346" y="0"/>
          <a:ext cx="9575308" cy="4366239"/>
        </p:xfrm>
        <a:graphic>
          <a:graphicData uri="http://schemas.openxmlformats.org/drawingml/2006/table">
            <a:tbl>
              <a:tblPr firstRow="1" bandRow="1">
                <a:tableStyleId>{5C22544A-7EE6-4342-B048-85BDC9FD1C3A}</a:tableStyleId>
              </a:tblPr>
              <a:tblGrid>
                <a:gridCol w="9364290">
                  <a:extLst>
                    <a:ext uri="{9D8B030D-6E8A-4147-A177-3AD203B41FA5}">
                      <a16:colId xmlns:a16="http://schemas.microsoft.com/office/drawing/2014/main" val="14694300"/>
                    </a:ext>
                  </a:extLst>
                </a:gridCol>
                <a:gridCol w="211018">
                  <a:extLst>
                    <a:ext uri="{9D8B030D-6E8A-4147-A177-3AD203B41FA5}">
                      <a16:colId xmlns:a16="http://schemas.microsoft.com/office/drawing/2014/main" val="2111396684"/>
                    </a:ext>
                  </a:extLst>
                </a:gridCol>
              </a:tblGrid>
              <a:tr h="461953">
                <a:tc gridSpan="2">
                  <a:txBody>
                    <a:bodyPr/>
                    <a:lstStyle/>
                    <a:p>
                      <a:r>
                        <a:rPr lang="en-US" dirty="0"/>
                        <a:t>Management of Stormwater and Leachate Collection System</a:t>
                      </a:r>
                      <a:endParaRPr lang="en-AU" dirty="0"/>
                    </a:p>
                  </a:txBody>
                  <a:tcPr/>
                </a:tc>
                <a:tc hMerge="1">
                  <a:txBody>
                    <a:bodyPr/>
                    <a:lstStyle/>
                    <a:p>
                      <a:endParaRPr lang="en-AU" dirty="0"/>
                    </a:p>
                  </a:txBody>
                  <a:tcPr/>
                </a:tc>
                <a:extLst>
                  <a:ext uri="{0D108BD9-81ED-4DB2-BD59-A6C34878D82A}">
                    <a16:rowId xmlns:a16="http://schemas.microsoft.com/office/drawing/2014/main" val="1936855890"/>
                  </a:ext>
                </a:extLst>
              </a:tr>
              <a:tr h="2067788">
                <a:tc gridSpan="2">
                  <a:txBody>
                    <a:bodyPr/>
                    <a:lstStyle/>
                    <a:p>
                      <a:pPr marL="285750" indent="-285750">
                        <a:buFont typeface="Arial" panose="020B0604020202020204" pitchFamily="34" charset="0"/>
                        <a:buChar char="•"/>
                      </a:pPr>
                      <a:r>
                        <a:rPr lang="en-US" sz="1400" dirty="0"/>
                        <a:t>Surface run off is captured in series of storm water dams and reused onsite for dust suppression.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Leachate from completed and active cells are pumped into the leachate dam and is regularly monitored to maintain safe freeboard. Contingency plan in place to dispose leachate to the authorized place if required.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New leachate pond construction will start soon.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Quarterly surface and ground water, leachate, gas monitoring is undertaken to ensure no environmental impact from landfill operation and monitoring report are submitted to EPA.</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AU" sz="1400" dirty="0"/>
                    </a:p>
                  </a:txBody>
                  <a:tcPr/>
                </a:tc>
                <a:tc hMerge="1">
                  <a:txBody>
                    <a:bodyPr/>
                    <a:lstStyle/>
                    <a:p>
                      <a:endParaRPr lang="en-AU" dirty="0"/>
                    </a:p>
                  </a:txBody>
                  <a:tcPr/>
                </a:tc>
                <a:extLst>
                  <a:ext uri="{0D108BD9-81ED-4DB2-BD59-A6C34878D82A}">
                    <a16:rowId xmlns:a16="http://schemas.microsoft.com/office/drawing/2014/main" val="2876034021"/>
                  </a:ext>
                </a:extLst>
              </a:tr>
              <a:tr h="732943">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629767835"/>
                  </a:ext>
                </a:extLst>
              </a:tr>
              <a:tr h="732943">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124346299"/>
                  </a:ext>
                </a:extLst>
              </a:tr>
            </a:tbl>
          </a:graphicData>
        </a:graphic>
      </p:graphicFrame>
      <p:pic>
        <p:nvPicPr>
          <p:cNvPr id="6" name="Picture 5" descr="A close up of a map&#10;&#10;Description automatically generated">
            <a:extLst>
              <a:ext uri="{FF2B5EF4-FFF2-40B4-BE49-F238E27FC236}">
                <a16:creationId xmlns:a16="http://schemas.microsoft.com/office/drawing/2014/main" id="{354B6609-DCA1-4DBC-BD55-013F97BA4328}"/>
              </a:ext>
            </a:extLst>
          </p:cNvPr>
          <p:cNvPicPr/>
          <p:nvPr/>
        </p:nvPicPr>
        <p:blipFill>
          <a:blip r:embed="rId2">
            <a:extLst>
              <a:ext uri="{28A0092B-C50C-407E-A947-70E740481C1C}">
                <a14:useLocalDpi xmlns:a14="http://schemas.microsoft.com/office/drawing/2010/main" val="0"/>
              </a:ext>
            </a:extLst>
          </a:blip>
          <a:stretch>
            <a:fillRect/>
          </a:stretch>
        </p:blipFill>
        <p:spPr>
          <a:xfrm>
            <a:off x="165346" y="2628886"/>
            <a:ext cx="9575308" cy="3541095"/>
          </a:xfrm>
          <a:prstGeom prst="rect">
            <a:avLst/>
          </a:prstGeom>
        </p:spPr>
      </p:pic>
    </p:spTree>
    <p:extLst>
      <p:ext uri="{BB962C8B-B14F-4D97-AF65-F5344CB8AC3E}">
        <p14:creationId xmlns:p14="http://schemas.microsoft.com/office/powerpoint/2010/main" val="371971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5B0234-D0D3-4F04-9E12-C5FA70A2CCE6}"/>
              </a:ext>
            </a:extLst>
          </p:cNvPr>
          <p:cNvSpPr>
            <a:spLocks noGrp="1"/>
          </p:cNvSpPr>
          <p:nvPr>
            <p:ph type="body" sz="quarter" idx="13"/>
          </p:nvPr>
        </p:nvSpPr>
        <p:spPr>
          <a:xfrm>
            <a:off x="596052" y="1523549"/>
            <a:ext cx="8915400" cy="1088803"/>
          </a:xfrm>
        </p:spPr>
        <p:txBody>
          <a:bodyPr/>
          <a:lstStyle/>
          <a:p>
            <a:pPr marL="285750" indent="-285750">
              <a:buFont typeface="Arial" panose="020B0604020202020204" pitchFamily="34" charset="0"/>
              <a:buChar char="•"/>
            </a:pPr>
            <a:r>
              <a:rPr lang="en-US" i="0" dirty="0">
                <a:solidFill>
                  <a:srgbClr val="002060"/>
                </a:solidFill>
              </a:rPr>
              <a:t>We have gone from 40,000 L static supply to 256,000 L (pump set can pump 3000 L/min) for increased fire fighting capabilities in the event of a bushfire or landfill fire.</a:t>
            </a:r>
          </a:p>
          <a:p>
            <a:pPr marL="285750" indent="-285750">
              <a:buFont typeface="Arial" panose="020B0604020202020204" pitchFamily="34" charset="0"/>
              <a:buChar char="•"/>
            </a:pPr>
            <a:endParaRPr lang="en-US" i="0" dirty="0">
              <a:solidFill>
                <a:srgbClr val="002060"/>
              </a:solidFill>
            </a:endParaRPr>
          </a:p>
          <a:p>
            <a:pPr marL="285750" indent="-285750">
              <a:buFont typeface="Arial" panose="020B0604020202020204" pitchFamily="34" charset="0"/>
              <a:buChar char="•"/>
            </a:pPr>
            <a:endParaRPr lang="en-US" i="0" dirty="0">
              <a:solidFill>
                <a:srgbClr val="002060"/>
              </a:solidFill>
            </a:endParaRPr>
          </a:p>
          <a:p>
            <a:pPr marL="285750" indent="-285750">
              <a:buFont typeface="Arial" panose="020B0604020202020204" pitchFamily="34" charset="0"/>
              <a:buChar char="•"/>
            </a:pPr>
            <a:endParaRPr lang="en-US" sz="1800" i="0" dirty="0">
              <a:solidFill>
                <a:srgbClr val="002060"/>
              </a:solidFill>
            </a:endParaRPr>
          </a:p>
          <a:p>
            <a:pPr marL="285750" indent="-285750">
              <a:buFont typeface="Arial" panose="020B0604020202020204" pitchFamily="34" charset="0"/>
              <a:buChar char="•"/>
            </a:pPr>
            <a:endParaRPr lang="en-US" sz="1800" i="0" dirty="0">
              <a:solidFill>
                <a:srgbClr val="002060"/>
              </a:solidFill>
            </a:endParaRPr>
          </a:p>
          <a:p>
            <a:pPr marL="285750" indent="-285750">
              <a:buFont typeface="Arial" panose="020B0604020202020204" pitchFamily="34" charset="0"/>
              <a:buChar char="•"/>
            </a:pPr>
            <a:endParaRPr lang="en-US" i="0" dirty="0">
              <a:solidFill>
                <a:schemeClr val="tx1"/>
              </a:solidFill>
            </a:endParaRPr>
          </a:p>
        </p:txBody>
      </p:sp>
      <p:sp>
        <p:nvSpPr>
          <p:cNvPr id="4" name="Title 3">
            <a:extLst>
              <a:ext uri="{FF2B5EF4-FFF2-40B4-BE49-F238E27FC236}">
                <a16:creationId xmlns:a16="http://schemas.microsoft.com/office/drawing/2014/main" id="{5A6B7104-B103-4303-9BD1-F869E84C3699}"/>
              </a:ext>
            </a:extLst>
          </p:cNvPr>
          <p:cNvSpPr>
            <a:spLocks noGrp="1"/>
          </p:cNvSpPr>
          <p:nvPr>
            <p:ph type="title"/>
          </p:nvPr>
        </p:nvSpPr>
        <p:spPr>
          <a:xfrm>
            <a:off x="495299" y="391817"/>
            <a:ext cx="8915400" cy="442081"/>
          </a:xfrm>
        </p:spPr>
        <p:txBody>
          <a:bodyPr/>
          <a:lstStyle/>
          <a:p>
            <a:r>
              <a:rPr lang="en-US" i="0" dirty="0"/>
              <a:t>IMPROVEMENT AROUND THE SITE</a:t>
            </a:r>
            <a:endParaRPr lang="en-AU" sz="2800" i="0" dirty="0"/>
          </a:p>
        </p:txBody>
      </p:sp>
      <p:sp>
        <p:nvSpPr>
          <p:cNvPr id="5" name="Footer Placeholder 4">
            <a:extLst>
              <a:ext uri="{FF2B5EF4-FFF2-40B4-BE49-F238E27FC236}">
                <a16:creationId xmlns:a16="http://schemas.microsoft.com/office/drawing/2014/main" id="{CA9CC126-FFC3-4CE6-BA04-E2BDCA970AE7}"/>
              </a:ext>
            </a:extLst>
          </p:cNvPr>
          <p:cNvSpPr>
            <a:spLocks noGrp="1"/>
          </p:cNvSpPr>
          <p:nvPr>
            <p:ph type="ftr" sz="quarter" idx="14"/>
          </p:nvPr>
        </p:nvSpPr>
        <p:spPr/>
        <p:txBody>
          <a:bodyPr/>
          <a:lstStyle/>
          <a:p>
            <a:pPr>
              <a:defRPr/>
            </a:pPr>
            <a:r>
              <a:rPr lang="en-US"/>
              <a:t>Confidential  |  </a:t>
            </a:r>
            <a:fld id="{3C643DA0-474F-4E48-A9FD-853AC22A55FF}" type="slidenum">
              <a:rPr lang="en-US" smtClean="0"/>
              <a:pPr>
                <a:defRPr/>
              </a:pPr>
              <a:t>12</a:t>
            </a:fld>
            <a:endParaRPr lang="en-US" dirty="0"/>
          </a:p>
        </p:txBody>
      </p:sp>
      <p:pic>
        <p:nvPicPr>
          <p:cNvPr id="11" name="Content Placeholder 10">
            <a:extLst>
              <a:ext uri="{FF2B5EF4-FFF2-40B4-BE49-F238E27FC236}">
                <a16:creationId xmlns:a16="http://schemas.microsoft.com/office/drawing/2014/main" id="{11AEBD82-95EB-4497-B8A4-7BFA6D208D09}"/>
              </a:ext>
            </a:extLst>
          </p:cNvPr>
          <p:cNvPicPr>
            <a:picLocks noGrp="1" noChangeAspect="1"/>
          </p:cNvPicPr>
          <p:nvPr>
            <p:ph idx="1"/>
          </p:nvPr>
        </p:nvPicPr>
        <p:blipFill>
          <a:blip r:embed="rId2"/>
          <a:stretch>
            <a:fillRect/>
          </a:stretch>
        </p:blipFill>
        <p:spPr>
          <a:xfrm>
            <a:off x="351692" y="2067951"/>
            <a:ext cx="9159759" cy="4085833"/>
          </a:xfrm>
        </p:spPr>
      </p:pic>
    </p:spTree>
    <p:extLst>
      <p:ext uri="{BB962C8B-B14F-4D97-AF65-F5344CB8AC3E}">
        <p14:creationId xmlns:p14="http://schemas.microsoft.com/office/powerpoint/2010/main" val="326995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97CE10-13B2-4692-AB5C-8883A0C8594E}"/>
              </a:ext>
            </a:extLst>
          </p:cNvPr>
          <p:cNvSpPr>
            <a:spLocks noGrp="1"/>
          </p:cNvSpPr>
          <p:nvPr>
            <p:ph idx="1"/>
          </p:nvPr>
        </p:nvSpPr>
        <p:spPr>
          <a:xfrm>
            <a:off x="495300" y="921475"/>
            <a:ext cx="8915400" cy="5011013"/>
          </a:xfrm>
        </p:spPr>
        <p:txBody>
          <a:bodyPr/>
          <a:lstStyle/>
          <a:p>
            <a:r>
              <a:rPr lang="en-US" dirty="0"/>
              <a:t>Cleanaway will continue to provide updates to the community about the site regularly through emails, letter drops and newsletter. </a:t>
            </a:r>
          </a:p>
          <a:p>
            <a:endParaRPr lang="en-US" dirty="0"/>
          </a:p>
          <a:p>
            <a:r>
              <a:rPr lang="en-US" dirty="0"/>
              <a:t>6 monthly newsletter will be issued in June 2022. </a:t>
            </a:r>
          </a:p>
          <a:p>
            <a:endParaRPr lang="en-US" dirty="0"/>
          </a:p>
          <a:p>
            <a:r>
              <a:rPr lang="en-US" dirty="0"/>
              <a:t>Have completed 9 blasts till date and will assess if further blasts are required. It will be communicated via email &amp; letter drop.</a:t>
            </a:r>
          </a:p>
          <a:p>
            <a:endParaRPr lang="en-US" dirty="0"/>
          </a:p>
          <a:p>
            <a:r>
              <a:rPr lang="en-US" dirty="0"/>
              <a:t>We appreciate your feedback and please contact us if you have any issues or if you require further clarification about our operation.</a:t>
            </a:r>
          </a:p>
          <a:p>
            <a:endParaRPr lang="en-US" dirty="0"/>
          </a:p>
          <a:p>
            <a:endParaRPr lang="en-US" dirty="0"/>
          </a:p>
          <a:p>
            <a:endParaRPr lang="en-AU" dirty="0"/>
          </a:p>
        </p:txBody>
      </p:sp>
      <p:sp>
        <p:nvSpPr>
          <p:cNvPr id="4" name="Title 3">
            <a:extLst>
              <a:ext uri="{FF2B5EF4-FFF2-40B4-BE49-F238E27FC236}">
                <a16:creationId xmlns:a16="http://schemas.microsoft.com/office/drawing/2014/main" id="{EE44EF29-2C3D-4470-BF05-34366421BCE2}"/>
              </a:ext>
            </a:extLst>
          </p:cNvPr>
          <p:cNvSpPr>
            <a:spLocks noGrp="1"/>
          </p:cNvSpPr>
          <p:nvPr>
            <p:ph type="title"/>
          </p:nvPr>
        </p:nvSpPr>
        <p:spPr/>
        <p:txBody>
          <a:bodyPr/>
          <a:lstStyle/>
          <a:p>
            <a:r>
              <a:rPr lang="en-US" dirty="0"/>
              <a:t>Ongoing Communications</a:t>
            </a:r>
            <a:endParaRPr lang="en-AU" dirty="0"/>
          </a:p>
        </p:txBody>
      </p:sp>
    </p:spTree>
    <p:extLst>
      <p:ext uri="{BB962C8B-B14F-4D97-AF65-F5344CB8AC3E}">
        <p14:creationId xmlns:p14="http://schemas.microsoft.com/office/powerpoint/2010/main" val="948570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3A4412-61BF-4E5D-9E00-4CB31D1E16A4}"/>
              </a:ext>
            </a:extLst>
          </p:cNvPr>
          <p:cNvSpPr>
            <a:spLocks noGrp="1"/>
          </p:cNvSpPr>
          <p:nvPr>
            <p:ph idx="1"/>
          </p:nvPr>
        </p:nvSpPr>
        <p:spPr>
          <a:xfrm>
            <a:off x="388768" y="472464"/>
            <a:ext cx="8915400" cy="4288172"/>
          </a:xfrm>
        </p:spPr>
        <p:txBody>
          <a:bodyPr/>
          <a:lstStyle/>
          <a:p>
            <a:pPr marL="0" indent="0" algn="ctr">
              <a:buNone/>
            </a:pPr>
            <a:r>
              <a:rPr lang="en-US" sz="4800" dirty="0"/>
              <a:t>Questions?</a:t>
            </a:r>
            <a:endParaRPr lang="en-AU" sz="4800" dirty="0"/>
          </a:p>
        </p:txBody>
      </p:sp>
    </p:spTree>
    <p:extLst>
      <p:ext uri="{BB962C8B-B14F-4D97-AF65-F5344CB8AC3E}">
        <p14:creationId xmlns:p14="http://schemas.microsoft.com/office/powerpoint/2010/main" val="1473463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B70B6E-DAEE-4E62-A3BC-56C88C959E1E}"/>
              </a:ext>
            </a:extLst>
          </p:cNvPr>
          <p:cNvSpPr>
            <a:spLocks noGrp="1"/>
          </p:cNvSpPr>
          <p:nvPr>
            <p:ph type="title"/>
          </p:nvPr>
        </p:nvSpPr>
        <p:spPr>
          <a:xfrm>
            <a:off x="495300" y="268956"/>
            <a:ext cx="8915400" cy="652519"/>
          </a:xfrm>
        </p:spPr>
        <p:txBody>
          <a:bodyPr wrap="square" anchor="b">
            <a:normAutofit/>
          </a:bodyPr>
          <a:lstStyle/>
          <a:p>
            <a:r>
              <a:rPr lang="en-US" dirty="0"/>
              <a:t>Project Overview, Progress &amp; Site Plan</a:t>
            </a:r>
            <a:endParaRPr lang="en-AU" dirty="0"/>
          </a:p>
        </p:txBody>
      </p:sp>
      <p:sp>
        <p:nvSpPr>
          <p:cNvPr id="6" name="Content Placeholder 5">
            <a:extLst>
              <a:ext uri="{FF2B5EF4-FFF2-40B4-BE49-F238E27FC236}">
                <a16:creationId xmlns:a16="http://schemas.microsoft.com/office/drawing/2014/main" id="{B6EDD541-ECE3-48E9-B6BB-D546E1A551A1}"/>
              </a:ext>
            </a:extLst>
          </p:cNvPr>
          <p:cNvSpPr>
            <a:spLocks noGrp="1"/>
          </p:cNvSpPr>
          <p:nvPr>
            <p:ph sz="half" idx="17"/>
          </p:nvPr>
        </p:nvSpPr>
        <p:spPr>
          <a:xfrm>
            <a:off x="270567" y="921475"/>
            <a:ext cx="4053954" cy="4067775"/>
          </a:xfrm>
        </p:spPr>
        <p:txBody>
          <a:bodyPr wrap="square" anchor="ctr" anchorCtr="0">
            <a:normAutofit fontScale="92500" lnSpcReduction="20000"/>
          </a:bodyPr>
          <a:lstStyle/>
          <a:p>
            <a:pPr marL="0" indent="0">
              <a:lnSpc>
                <a:spcPct val="90000"/>
              </a:lnSpc>
              <a:buNone/>
            </a:pPr>
            <a:r>
              <a:rPr lang="en-US" dirty="0"/>
              <a:t>Cleanaway have commenced quarrying for the next cell at Stawell Landfill.</a:t>
            </a:r>
          </a:p>
          <a:p>
            <a:pPr>
              <a:lnSpc>
                <a:spcPct val="90000"/>
              </a:lnSpc>
            </a:pPr>
            <a:endParaRPr lang="en-US" sz="1400" dirty="0"/>
          </a:p>
          <a:p>
            <a:pPr marL="0" indent="0">
              <a:lnSpc>
                <a:spcPct val="90000"/>
              </a:lnSpc>
              <a:buNone/>
            </a:pPr>
            <a:r>
              <a:rPr lang="en-US" sz="1400" dirty="0"/>
              <a:t>Works include:</a:t>
            </a:r>
          </a:p>
          <a:p>
            <a:pPr>
              <a:lnSpc>
                <a:spcPct val="90000"/>
              </a:lnSpc>
            </a:pPr>
            <a:endParaRPr lang="en-US" sz="1400" dirty="0"/>
          </a:p>
          <a:p>
            <a:pPr lvl="1">
              <a:lnSpc>
                <a:spcPct val="90000"/>
              </a:lnSpc>
            </a:pPr>
            <a:r>
              <a:rPr lang="en-US" dirty="0"/>
              <a:t>Drill, Blast, Load &amp; Haul of approx. 160,000 m</a:t>
            </a:r>
            <a:r>
              <a:rPr lang="en-US" baseline="30000" dirty="0"/>
              <a:t>3 </a:t>
            </a:r>
            <a:r>
              <a:rPr lang="en-US" dirty="0"/>
              <a:t>of rock from the future landfill cell footprint;</a:t>
            </a:r>
          </a:p>
          <a:p>
            <a:pPr lvl="1">
              <a:lnSpc>
                <a:spcPct val="90000"/>
              </a:lnSpc>
            </a:pPr>
            <a:endParaRPr lang="en-US" dirty="0"/>
          </a:p>
          <a:p>
            <a:pPr lvl="1">
              <a:lnSpc>
                <a:spcPct val="90000"/>
              </a:lnSpc>
            </a:pPr>
            <a:r>
              <a:rPr lang="en-AU" dirty="0">
                <a:solidFill>
                  <a:srgbClr val="002060"/>
                </a:solidFill>
              </a:rPr>
              <a:t>Drill and Blast program is almost finalised and will be moving into cell 5 construction phase in April – May 2022;</a:t>
            </a:r>
          </a:p>
          <a:p>
            <a:pPr lvl="1">
              <a:lnSpc>
                <a:spcPct val="90000"/>
              </a:lnSpc>
            </a:pPr>
            <a:endParaRPr lang="en-AU" dirty="0">
              <a:solidFill>
                <a:srgbClr val="002060"/>
              </a:solidFill>
            </a:endParaRPr>
          </a:p>
          <a:p>
            <a:pPr lvl="1">
              <a:lnSpc>
                <a:spcPct val="90000"/>
              </a:lnSpc>
            </a:pPr>
            <a:r>
              <a:rPr lang="en-AU" dirty="0">
                <a:solidFill>
                  <a:srgbClr val="002060"/>
                </a:solidFill>
              </a:rPr>
              <a:t>Rock crushing will continue till end of May 2022 at the lower level of cell 5 area;</a:t>
            </a:r>
          </a:p>
          <a:p>
            <a:pPr lvl="1">
              <a:lnSpc>
                <a:spcPct val="90000"/>
              </a:lnSpc>
            </a:pPr>
            <a:endParaRPr lang="en-AU" dirty="0">
              <a:solidFill>
                <a:srgbClr val="002060"/>
              </a:solidFill>
            </a:endParaRPr>
          </a:p>
          <a:p>
            <a:pPr lvl="1">
              <a:lnSpc>
                <a:spcPct val="90000"/>
              </a:lnSpc>
            </a:pPr>
            <a:r>
              <a:rPr lang="en-AU" dirty="0">
                <a:solidFill>
                  <a:srgbClr val="002060"/>
                </a:solidFill>
              </a:rPr>
              <a:t>Hard stand construction completed - early March;</a:t>
            </a:r>
          </a:p>
          <a:p>
            <a:pPr lvl="1">
              <a:lnSpc>
                <a:spcPct val="90000"/>
              </a:lnSpc>
            </a:pPr>
            <a:endParaRPr lang="en-AU" dirty="0">
              <a:solidFill>
                <a:srgbClr val="002060"/>
              </a:solidFill>
            </a:endParaRPr>
          </a:p>
          <a:p>
            <a:pPr lvl="1">
              <a:lnSpc>
                <a:spcPct val="90000"/>
              </a:lnSpc>
            </a:pPr>
            <a:r>
              <a:rPr lang="en-AU" dirty="0">
                <a:solidFill>
                  <a:srgbClr val="002060"/>
                </a:solidFill>
              </a:rPr>
              <a:t>Completed blast 9 in February 2022. We believe blasting program is completed, </a:t>
            </a:r>
            <a:r>
              <a:rPr lang="en-US" dirty="0">
                <a:solidFill>
                  <a:srgbClr val="002060"/>
                </a:solidFill>
              </a:rPr>
              <a:t>will assess if further blasts are required and communicate via email &amp; letter drop.</a:t>
            </a:r>
            <a:endParaRPr lang="en-AU" dirty="0">
              <a:solidFill>
                <a:srgbClr val="002060"/>
              </a:solidFill>
            </a:endParaRPr>
          </a:p>
          <a:p>
            <a:pPr>
              <a:lnSpc>
                <a:spcPct val="90000"/>
              </a:lnSpc>
            </a:pPr>
            <a:endParaRPr lang="en-AU" sz="1400" dirty="0"/>
          </a:p>
        </p:txBody>
      </p:sp>
      <p:pic>
        <p:nvPicPr>
          <p:cNvPr id="3" name="Picture 2">
            <a:extLst>
              <a:ext uri="{FF2B5EF4-FFF2-40B4-BE49-F238E27FC236}">
                <a16:creationId xmlns:a16="http://schemas.microsoft.com/office/drawing/2014/main" id="{B69AEA68-2450-44D4-8B84-84AADE09523B}"/>
              </a:ext>
            </a:extLst>
          </p:cNvPr>
          <p:cNvPicPr>
            <a:picLocks noChangeAspect="1"/>
          </p:cNvPicPr>
          <p:nvPr/>
        </p:nvPicPr>
        <p:blipFill>
          <a:blip r:embed="rId2"/>
          <a:stretch>
            <a:fillRect/>
          </a:stretch>
        </p:blipFill>
        <p:spPr>
          <a:xfrm>
            <a:off x="4415733" y="1064602"/>
            <a:ext cx="5219700" cy="5010150"/>
          </a:xfrm>
          <a:prstGeom prst="rect">
            <a:avLst/>
          </a:prstGeom>
        </p:spPr>
      </p:pic>
    </p:spTree>
    <p:extLst>
      <p:ext uri="{BB962C8B-B14F-4D97-AF65-F5344CB8AC3E}">
        <p14:creationId xmlns:p14="http://schemas.microsoft.com/office/powerpoint/2010/main" val="2489800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B4D94AB2-E651-427C-B63E-684020C55552}"/>
              </a:ext>
            </a:extLst>
          </p:cNvPr>
          <p:cNvGraphicFramePr>
            <a:graphicFrameLocks noGrp="1"/>
          </p:cNvGraphicFramePr>
          <p:nvPr>
            <p:ph idx="1"/>
            <p:extLst>
              <p:ext uri="{D42A27DB-BD31-4B8C-83A1-F6EECF244321}">
                <p14:modId xmlns:p14="http://schemas.microsoft.com/office/powerpoint/2010/main" val="3117038812"/>
              </p:ext>
            </p:extLst>
          </p:nvPr>
        </p:nvGraphicFramePr>
        <p:xfrm>
          <a:off x="273728" y="1304845"/>
          <a:ext cx="9358540" cy="4447330"/>
        </p:xfrm>
        <a:graphic>
          <a:graphicData uri="http://schemas.openxmlformats.org/drawingml/2006/table">
            <a:tbl>
              <a:tblPr firstRow="1" bandRow="1">
                <a:tableStyleId>{5C22544A-7EE6-4342-B048-85BDC9FD1C3A}</a:tableStyleId>
              </a:tblPr>
              <a:tblGrid>
                <a:gridCol w="1871708">
                  <a:extLst>
                    <a:ext uri="{9D8B030D-6E8A-4147-A177-3AD203B41FA5}">
                      <a16:colId xmlns:a16="http://schemas.microsoft.com/office/drawing/2014/main" val="429648923"/>
                    </a:ext>
                  </a:extLst>
                </a:gridCol>
                <a:gridCol w="1871708">
                  <a:extLst>
                    <a:ext uri="{9D8B030D-6E8A-4147-A177-3AD203B41FA5}">
                      <a16:colId xmlns:a16="http://schemas.microsoft.com/office/drawing/2014/main" val="4272763911"/>
                    </a:ext>
                  </a:extLst>
                </a:gridCol>
                <a:gridCol w="1871708">
                  <a:extLst>
                    <a:ext uri="{9D8B030D-6E8A-4147-A177-3AD203B41FA5}">
                      <a16:colId xmlns:a16="http://schemas.microsoft.com/office/drawing/2014/main" val="785202027"/>
                    </a:ext>
                  </a:extLst>
                </a:gridCol>
                <a:gridCol w="1871708">
                  <a:extLst>
                    <a:ext uri="{9D8B030D-6E8A-4147-A177-3AD203B41FA5}">
                      <a16:colId xmlns:a16="http://schemas.microsoft.com/office/drawing/2014/main" val="186540237"/>
                    </a:ext>
                  </a:extLst>
                </a:gridCol>
                <a:gridCol w="1871708">
                  <a:extLst>
                    <a:ext uri="{9D8B030D-6E8A-4147-A177-3AD203B41FA5}">
                      <a16:colId xmlns:a16="http://schemas.microsoft.com/office/drawing/2014/main" val="2182699452"/>
                    </a:ext>
                  </a:extLst>
                </a:gridCol>
              </a:tblGrid>
              <a:tr h="370840">
                <a:tc>
                  <a:txBody>
                    <a:bodyPr/>
                    <a:lstStyle/>
                    <a:p>
                      <a:r>
                        <a:rPr lang="en-US" dirty="0"/>
                        <a:t>Drilling</a:t>
                      </a:r>
                      <a:endParaRPr lang="en-AU" dirty="0"/>
                    </a:p>
                  </a:txBody>
                  <a:tcPr/>
                </a:tc>
                <a:tc>
                  <a:txBody>
                    <a:bodyPr/>
                    <a:lstStyle/>
                    <a:p>
                      <a:r>
                        <a:rPr lang="en-US" dirty="0"/>
                        <a:t>Blasting</a:t>
                      </a:r>
                      <a:endParaRPr lang="en-AU" dirty="0"/>
                    </a:p>
                  </a:txBody>
                  <a:tcPr/>
                </a:tc>
                <a:tc>
                  <a:txBody>
                    <a:bodyPr/>
                    <a:lstStyle/>
                    <a:p>
                      <a:r>
                        <a:rPr lang="en-US" dirty="0"/>
                        <a:t>Load</a:t>
                      </a:r>
                      <a:endParaRPr lang="en-AU" dirty="0"/>
                    </a:p>
                  </a:txBody>
                  <a:tcPr/>
                </a:tc>
                <a:tc>
                  <a:txBody>
                    <a:bodyPr/>
                    <a:lstStyle/>
                    <a:p>
                      <a:r>
                        <a:rPr lang="en-US" dirty="0"/>
                        <a:t>Haul</a:t>
                      </a:r>
                      <a:endParaRPr lang="en-AU" dirty="0"/>
                    </a:p>
                  </a:txBody>
                  <a:tcPr/>
                </a:tc>
                <a:tc>
                  <a:txBody>
                    <a:bodyPr/>
                    <a:lstStyle/>
                    <a:p>
                      <a:r>
                        <a:rPr lang="en-US" dirty="0"/>
                        <a:t>Rock Crushing</a:t>
                      </a:r>
                      <a:endParaRPr lang="en-AU" dirty="0"/>
                    </a:p>
                  </a:txBody>
                  <a:tcPr/>
                </a:tc>
                <a:extLst>
                  <a:ext uri="{0D108BD9-81ED-4DB2-BD59-A6C34878D82A}">
                    <a16:rowId xmlns:a16="http://schemas.microsoft.com/office/drawing/2014/main" val="550325159"/>
                  </a:ext>
                </a:extLst>
              </a:tr>
              <a:tr h="1790490">
                <a:tc>
                  <a:txBody>
                    <a:bodyPr/>
                    <a:lstStyle/>
                    <a:p>
                      <a:pPr marL="285750" indent="-285750">
                        <a:buFont typeface="Arial" panose="020B0604020202020204" pitchFamily="34" charset="0"/>
                        <a:buChar char="•"/>
                      </a:pPr>
                      <a:r>
                        <a:rPr lang="en-US" sz="1400" dirty="0"/>
                        <a:t>Mobilise drill rig to site</a:t>
                      </a:r>
                    </a:p>
                    <a:p>
                      <a:pPr marL="285750" indent="-285750">
                        <a:buFont typeface="Arial" panose="020B0604020202020204" pitchFamily="34" charset="0"/>
                        <a:buChar char="•"/>
                      </a:pPr>
                      <a:r>
                        <a:rPr lang="en-US" sz="1400" dirty="0"/>
                        <a:t>Set out of drill pattern</a:t>
                      </a:r>
                    </a:p>
                    <a:p>
                      <a:pPr marL="285750" indent="-285750">
                        <a:buFont typeface="Arial" panose="020B0604020202020204" pitchFamily="34" charset="0"/>
                        <a:buChar char="•"/>
                      </a:pPr>
                      <a:r>
                        <a:rPr lang="en-US" sz="1400" dirty="0"/>
                        <a:t>Drill hole to required depth</a:t>
                      </a:r>
                    </a:p>
                    <a:p>
                      <a:pPr marL="285750" indent="-285750">
                        <a:buFont typeface="Arial" panose="020B0604020202020204" pitchFamily="34" charset="0"/>
                        <a:buChar char="•"/>
                      </a:pPr>
                      <a:endParaRPr lang="en-AU" sz="1400" dirty="0"/>
                    </a:p>
                  </a:txBody>
                  <a:tcPr anchor="ctr"/>
                </a:tc>
                <a:tc>
                  <a:txBody>
                    <a:bodyPr/>
                    <a:lstStyle/>
                    <a:p>
                      <a:pPr marL="171450" indent="-171450">
                        <a:buFont typeface="Arial" panose="020B0604020202020204" pitchFamily="34" charset="0"/>
                        <a:buChar char="•"/>
                      </a:pPr>
                      <a:r>
                        <a:rPr lang="en-US" sz="1400" dirty="0"/>
                        <a:t>Explosives placed in pre-drilled holes</a:t>
                      </a:r>
                    </a:p>
                    <a:p>
                      <a:pPr marL="171450" indent="-171450">
                        <a:buFont typeface="Arial" panose="020B0604020202020204" pitchFamily="34" charset="0"/>
                        <a:buChar char="•"/>
                      </a:pPr>
                      <a:r>
                        <a:rPr lang="en-US" sz="1400" dirty="0"/>
                        <a:t>Area is evacuated</a:t>
                      </a:r>
                    </a:p>
                    <a:p>
                      <a:pPr marL="171450" indent="-171450">
                        <a:buFont typeface="Arial" panose="020B0604020202020204" pitchFamily="34" charset="0"/>
                        <a:buChar char="•"/>
                      </a:pPr>
                      <a:r>
                        <a:rPr lang="en-US" sz="1400" dirty="0"/>
                        <a:t>Explosives are detonated</a:t>
                      </a:r>
                    </a:p>
                  </a:txBody>
                  <a:tcPr anchor="ctr"/>
                </a:tc>
                <a:tc>
                  <a:txBody>
                    <a:bodyPr/>
                    <a:lstStyle/>
                    <a:p>
                      <a:pPr marL="171450" indent="-171450">
                        <a:buFont typeface="Arial" panose="020B0604020202020204" pitchFamily="34" charset="0"/>
                        <a:buChar char="•"/>
                      </a:pPr>
                      <a:r>
                        <a:rPr lang="en-US" sz="1400" dirty="0"/>
                        <a:t>Excavator is used to load blast rock into trucks</a:t>
                      </a:r>
                      <a:endParaRPr lang="en-AU" sz="1400" dirty="0"/>
                    </a:p>
                  </a:txBody>
                  <a:tcPr anchor="ctr"/>
                </a:tc>
                <a:tc>
                  <a:txBody>
                    <a:bodyPr/>
                    <a:lstStyle/>
                    <a:p>
                      <a:pPr marL="171450" indent="-171450">
                        <a:buFont typeface="Arial" panose="020B0604020202020204" pitchFamily="34" charset="0"/>
                        <a:buChar char="•"/>
                      </a:pPr>
                      <a:r>
                        <a:rPr lang="en-US" sz="1400" dirty="0"/>
                        <a:t>Trucks carry blasted material to stockpile location</a:t>
                      </a:r>
                      <a:endParaRPr lang="en-AU" sz="1400" dirty="0"/>
                    </a:p>
                  </a:txBody>
                  <a:tcPr anchor="ctr"/>
                </a:tc>
                <a:tc>
                  <a:txBody>
                    <a:bodyPr/>
                    <a:lstStyle/>
                    <a:p>
                      <a:pPr marL="171450" indent="-171450">
                        <a:buFont typeface="Arial" panose="020B0604020202020204" pitchFamily="34" charset="0"/>
                        <a:buChar char="•"/>
                      </a:pPr>
                      <a:r>
                        <a:rPr lang="en-US" sz="1400" dirty="0"/>
                        <a:t>Blast rock is fed through special crushing machinery to produce crushed rock products</a:t>
                      </a:r>
                      <a:endParaRPr lang="en-AU" sz="1400" dirty="0"/>
                    </a:p>
                  </a:txBody>
                  <a:tcPr anchor="ctr"/>
                </a:tc>
                <a:extLst>
                  <a:ext uri="{0D108BD9-81ED-4DB2-BD59-A6C34878D82A}">
                    <a16:rowId xmlns:a16="http://schemas.microsoft.com/office/drawing/2014/main" val="1220751239"/>
                  </a:ext>
                </a:extLst>
              </a:tr>
              <a:tr h="370840">
                <a:tc>
                  <a:txBody>
                    <a:bodyPr/>
                    <a:lstStyle/>
                    <a:p>
                      <a:endParaRPr lang="en-US" sz="1200" dirty="0"/>
                    </a:p>
                    <a:p>
                      <a:endParaRPr lang="en-AU" sz="1200" dirty="0"/>
                    </a:p>
                    <a:p>
                      <a:endParaRPr lang="en-AU" sz="1200" dirty="0"/>
                    </a:p>
                    <a:p>
                      <a:endParaRPr lang="en-AU" sz="1200" dirty="0"/>
                    </a:p>
                    <a:p>
                      <a:endParaRPr lang="en-AU" sz="1200" dirty="0"/>
                    </a:p>
                    <a:p>
                      <a:endParaRPr lang="en-AU" sz="1200" dirty="0"/>
                    </a:p>
                    <a:p>
                      <a:endParaRPr lang="en-AU" sz="1200" dirty="0"/>
                    </a:p>
                    <a:p>
                      <a:endParaRPr lang="en-AU" sz="1200" dirty="0"/>
                    </a:p>
                    <a:p>
                      <a:endParaRPr lang="en-AU" sz="1200" dirty="0"/>
                    </a:p>
                    <a:p>
                      <a:endParaRPr lang="en-AU" sz="1200" dirty="0"/>
                    </a:p>
                  </a:txBody>
                  <a:tcPr/>
                </a:tc>
                <a:tc>
                  <a:txBody>
                    <a:bodyPr/>
                    <a:lstStyle/>
                    <a:p>
                      <a:endParaRPr lang="en-AU" sz="1200" dirty="0"/>
                    </a:p>
                  </a:txBody>
                  <a:tcPr/>
                </a:tc>
                <a:tc>
                  <a:txBody>
                    <a:bodyPr/>
                    <a:lstStyle/>
                    <a:p>
                      <a:endParaRPr lang="en-AU" sz="1200" dirty="0"/>
                    </a:p>
                  </a:txBody>
                  <a:tcPr/>
                </a:tc>
                <a:tc>
                  <a:txBody>
                    <a:bodyPr/>
                    <a:lstStyle/>
                    <a:p>
                      <a:endParaRPr lang="en-AU" sz="1200" dirty="0"/>
                    </a:p>
                  </a:txBody>
                  <a:tcPr/>
                </a:tc>
                <a:tc>
                  <a:txBody>
                    <a:bodyPr/>
                    <a:lstStyle/>
                    <a:p>
                      <a:endParaRPr lang="en-US" sz="1200" dirty="0"/>
                    </a:p>
                    <a:p>
                      <a:endParaRPr lang="en-AU" sz="1200" dirty="0"/>
                    </a:p>
                    <a:p>
                      <a:endParaRPr lang="en-AU" sz="1200" dirty="0"/>
                    </a:p>
                    <a:p>
                      <a:endParaRPr lang="en-AU" sz="1200" dirty="0"/>
                    </a:p>
                    <a:p>
                      <a:endParaRPr lang="en-AU" sz="1200" dirty="0"/>
                    </a:p>
                    <a:p>
                      <a:endParaRPr lang="en-AU" sz="1200" dirty="0"/>
                    </a:p>
                    <a:p>
                      <a:endParaRPr lang="en-AU" sz="1200" dirty="0"/>
                    </a:p>
                    <a:p>
                      <a:endParaRPr lang="en-AU" sz="1200" dirty="0"/>
                    </a:p>
                    <a:p>
                      <a:endParaRPr lang="en-AU" sz="1200" dirty="0"/>
                    </a:p>
                    <a:p>
                      <a:endParaRPr lang="en-AU" sz="1200" dirty="0"/>
                    </a:p>
                    <a:p>
                      <a:endParaRPr lang="en-AU" sz="1200" dirty="0"/>
                    </a:p>
                    <a:p>
                      <a:endParaRPr lang="en-AU" sz="1200" dirty="0"/>
                    </a:p>
                  </a:txBody>
                  <a:tcPr/>
                </a:tc>
                <a:extLst>
                  <a:ext uri="{0D108BD9-81ED-4DB2-BD59-A6C34878D82A}">
                    <a16:rowId xmlns:a16="http://schemas.microsoft.com/office/drawing/2014/main" val="2364310277"/>
                  </a:ext>
                </a:extLst>
              </a:tr>
            </a:tbl>
          </a:graphicData>
        </a:graphic>
      </p:graphicFrame>
      <p:sp>
        <p:nvSpPr>
          <p:cNvPr id="4" name="Title 3">
            <a:extLst>
              <a:ext uri="{FF2B5EF4-FFF2-40B4-BE49-F238E27FC236}">
                <a16:creationId xmlns:a16="http://schemas.microsoft.com/office/drawing/2014/main" id="{BD9101BF-B2B5-4447-9172-FEB875668992}"/>
              </a:ext>
            </a:extLst>
          </p:cNvPr>
          <p:cNvSpPr>
            <a:spLocks noGrp="1"/>
          </p:cNvSpPr>
          <p:nvPr>
            <p:ph type="title"/>
          </p:nvPr>
        </p:nvSpPr>
        <p:spPr/>
        <p:txBody>
          <a:bodyPr/>
          <a:lstStyle/>
          <a:p>
            <a:r>
              <a:rPr lang="en-US" dirty="0"/>
              <a:t>What’s involved in the Drill and Blast works</a:t>
            </a:r>
            <a:endParaRPr lang="en-AU" dirty="0"/>
          </a:p>
        </p:txBody>
      </p:sp>
      <p:pic>
        <p:nvPicPr>
          <p:cNvPr id="11" name="Picture 10" descr="A picture containing outdoor, sky, truck, ground&#10;&#10;Description automatically generated">
            <a:extLst>
              <a:ext uri="{FF2B5EF4-FFF2-40B4-BE49-F238E27FC236}">
                <a16:creationId xmlns:a16="http://schemas.microsoft.com/office/drawing/2014/main" id="{D990189E-58A5-4D90-8B0C-66A1EDE53DFC}"/>
              </a:ext>
            </a:extLst>
          </p:cNvPr>
          <p:cNvPicPr>
            <a:picLocks noChangeAspect="1"/>
          </p:cNvPicPr>
          <p:nvPr/>
        </p:nvPicPr>
        <p:blipFill rotWithShape="1">
          <a:blip r:embed="rId2"/>
          <a:srcRect l="18486" r="6920"/>
          <a:stretch/>
        </p:blipFill>
        <p:spPr>
          <a:xfrm>
            <a:off x="4039443" y="3854371"/>
            <a:ext cx="1802167" cy="1358977"/>
          </a:xfrm>
          <a:prstGeom prst="rect">
            <a:avLst/>
          </a:prstGeom>
        </p:spPr>
      </p:pic>
      <p:pic>
        <p:nvPicPr>
          <p:cNvPr id="15" name="Picture 14" descr="A picture containing truck, outdoor, ground, yellow&#10;&#10;Description automatically generated">
            <a:extLst>
              <a:ext uri="{FF2B5EF4-FFF2-40B4-BE49-F238E27FC236}">
                <a16:creationId xmlns:a16="http://schemas.microsoft.com/office/drawing/2014/main" id="{CC182C71-2686-40D2-A1E4-233623DE7EFA}"/>
              </a:ext>
            </a:extLst>
          </p:cNvPr>
          <p:cNvPicPr>
            <a:picLocks noChangeAspect="1"/>
          </p:cNvPicPr>
          <p:nvPr/>
        </p:nvPicPr>
        <p:blipFill rotWithShape="1">
          <a:blip r:embed="rId3"/>
          <a:srcRect t="24592"/>
          <a:stretch/>
        </p:blipFill>
        <p:spPr>
          <a:xfrm>
            <a:off x="5948091" y="3854373"/>
            <a:ext cx="1802167" cy="1358977"/>
          </a:xfrm>
          <a:prstGeom prst="rect">
            <a:avLst/>
          </a:prstGeom>
        </p:spPr>
      </p:pic>
      <p:pic>
        <p:nvPicPr>
          <p:cNvPr id="21" name="Picture 20">
            <a:extLst>
              <a:ext uri="{FF2B5EF4-FFF2-40B4-BE49-F238E27FC236}">
                <a16:creationId xmlns:a16="http://schemas.microsoft.com/office/drawing/2014/main" id="{4B3A3D36-4E49-4940-9909-4713FEED3BCC}"/>
              </a:ext>
            </a:extLst>
          </p:cNvPr>
          <p:cNvPicPr>
            <a:picLocks noChangeAspect="1"/>
          </p:cNvPicPr>
          <p:nvPr/>
        </p:nvPicPr>
        <p:blipFill rotWithShape="1">
          <a:blip r:embed="rId4"/>
          <a:srcRect l="2786"/>
          <a:stretch/>
        </p:blipFill>
        <p:spPr>
          <a:xfrm>
            <a:off x="2189618" y="3854372"/>
            <a:ext cx="1802167" cy="1376922"/>
          </a:xfrm>
          <a:prstGeom prst="rect">
            <a:avLst/>
          </a:prstGeom>
        </p:spPr>
      </p:pic>
      <p:pic>
        <p:nvPicPr>
          <p:cNvPr id="23" name="Picture 22" descr="A picture containing ground, outdoor&#10;&#10;Description automatically generated">
            <a:extLst>
              <a:ext uri="{FF2B5EF4-FFF2-40B4-BE49-F238E27FC236}">
                <a16:creationId xmlns:a16="http://schemas.microsoft.com/office/drawing/2014/main" id="{59BB9240-D0CB-45E3-BF0D-780E3B76EA61}"/>
              </a:ext>
            </a:extLst>
          </p:cNvPr>
          <p:cNvPicPr>
            <a:picLocks noChangeAspect="1"/>
          </p:cNvPicPr>
          <p:nvPr/>
        </p:nvPicPr>
        <p:blipFill rotWithShape="1">
          <a:blip r:embed="rId5"/>
          <a:srcRect r="19907" b="8010"/>
          <a:stretch/>
        </p:blipFill>
        <p:spPr>
          <a:xfrm>
            <a:off x="318118" y="3854371"/>
            <a:ext cx="1802167" cy="1379363"/>
          </a:xfrm>
          <a:prstGeom prst="rect">
            <a:avLst/>
          </a:prstGeom>
        </p:spPr>
      </p:pic>
      <p:pic>
        <p:nvPicPr>
          <p:cNvPr id="25" name="Picture 24" descr="A picture containing outdoor, sky, ground, farm machine&#10;&#10;Description automatically generated">
            <a:extLst>
              <a:ext uri="{FF2B5EF4-FFF2-40B4-BE49-F238E27FC236}">
                <a16:creationId xmlns:a16="http://schemas.microsoft.com/office/drawing/2014/main" id="{24DA009F-D805-401C-B08A-A069607706CF}"/>
              </a:ext>
            </a:extLst>
          </p:cNvPr>
          <p:cNvPicPr>
            <a:picLocks noChangeAspect="1"/>
          </p:cNvPicPr>
          <p:nvPr/>
        </p:nvPicPr>
        <p:blipFill rotWithShape="1">
          <a:blip r:embed="rId6"/>
          <a:srcRect b="4326"/>
          <a:stretch/>
        </p:blipFill>
        <p:spPr>
          <a:xfrm>
            <a:off x="7812350" y="3854374"/>
            <a:ext cx="1775532" cy="1358976"/>
          </a:xfrm>
          <a:prstGeom prst="rect">
            <a:avLst/>
          </a:prstGeom>
        </p:spPr>
      </p:pic>
      <p:sp>
        <p:nvSpPr>
          <p:cNvPr id="26" name="TextBox 25">
            <a:extLst>
              <a:ext uri="{FF2B5EF4-FFF2-40B4-BE49-F238E27FC236}">
                <a16:creationId xmlns:a16="http://schemas.microsoft.com/office/drawing/2014/main" id="{B3162DE2-F10F-455D-8380-37B5233A8D43}"/>
              </a:ext>
            </a:extLst>
          </p:cNvPr>
          <p:cNvSpPr txBox="1"/>
          <p:nvPr/>
        </p:nvSpPr>
        <p:spPr>
          <a:xfrm>
            <a:off x="211215" y="5781700"/>
            <a:ext cx="7095107" cy="227013"/>
          </a:xfrm>
          <a:prstGeom prst="rect">
            <a:avLst/>
          </a:prstGeom>
          <a:noFill/>
        </p:spPr>
        <p:txBody>
          <a:bodyPr wrap="none" rtlCol="0">
            <a:noAutofit/>
          </a:bodyPr>
          <a:lstStyle/>
          <a:p>
            <a:pPr>
              <a:buClr>
                <a:schemeClr val="accent1"/>
              </a:buClr>
            </a:pPr>
            <a:r>
              <a:rPr lang="en-US" sz="1050" dirty="0">
                <a:solidFill>
                  <a:srgbClr val="1F497D"/>
                </a:solidFill>
              </a:rPr>
              <a:t>Note: Images sourced from Google and shown for illustrative purposes only. Actual plant used onsite may be different to images shown.</a:t>
            </a:r>
            <a:endParaRPr lang="en-AU" sz="1050" dirty="0" err="1">
              <a:solidFill>
                <a:srgbClr val="1F497D"/>
              </a:solidFill>
            </a:endParaRPr>
          </a:p>
        </p:txBody>
      </p:sp>
    </p:spTree>
    <p:extLst>
      <p:ext uri="{BB962C8B-B14F-4D97-AF65-F5344CB8AC3E}">
        <p14:creationId xmlns:p14="http://schemas.microsoft.com/office/powerpoint/2010/main" val="2519212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B4D94AB2-E651-427C-B63E-684020C55552}"/>
              </a:ext>
            </a:extLst>
          </p:cNvPr>
          <p:cNvGraphicFramePr>
            <a:graphicFrameLocks noGrp="1"/>
          </p:cNvGraphicFramePr>
          <p:nvPr>
            <p:ph idx="1"/>
            <p:extLst>
              <p:ext uri="{D42A27DB-BD31-4B8C-83A1-F6EECF244321}">
                <p14:modId xmlns:p14="http://schemas.microsoft.com/office/powerpoint/2010/main" val="686335943"/>
              </p:ext>
            </p:extLst>
          </p:nvPr>
        </p:nvGraphicFramePr>
        <p:xfrm>
          <a:off x="273728" y="1367161"/>
          <a:ext cx="9136972" cy="4435421"/>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429648923"/>
                    </a:ext>
                  </a:extLst>
                </a:gridCol>
                <a:gridCol w="2587286">
                  <a:extLst>
                    <a:ext uri="{9D8B030D-6E8A-4147-A177-3AD203B41FA5}">
                      <a16:colId xmlns:a16="http://schemas.microsoft.com/office/drawing/2014/main" val="4272763911"/>
                    </a:ext>
                  </a:extLst>
                </a:gridCol>
                <a:gridCol w="2428598">
                  <a:extLst>
                    <a:ext uri="{9D8B030D-6E8A-4147-A177-3AD203B41FA5}">
                      <a16:colId xmlns:a16="http://schemas.microsoft.com/office/drawing/2014/main" val="785202027"/>
                    </a:ext>
                  </a:extLst>
                </a:gridCol>
                <a:gridCol w="2139888">
                  <a:extLst>
                    <a:ext uri="{9D8B030D-6E8A-4147-A177-3AD203B41FA5}">
                      <a16:colId xmlns:a16="http://schemas.microsoft.com/office/drawing/2014/main" val="186540237"/>
                    </a:ext>
                  </a:extLst>
                </a:gridCol>
              </a:tblGrid>
              <a:tr h="678502">
                <a:tc>
                  <a:txBody>
                    <a:bodyPr/>
                    <a:lstStyle/>
                    <a:p>
                      <a:r>
                        <a:rPr lang="en-US" dirty="0"/>
                        <a:t>Quarry</a:t>
                      </a:r>
                      <a:endParaRPr lang="en-AU" dirty="0"/>
                    </a:p>
                  </a:txBody>
                  <a:tcPr/>
                </a:tc>
                <a:tc>
                  <a:txBody>
                    <a:bodyPr/>
                    <a:lstStyle/>
                    <a:p>
                      <a:r>
                        <a:rPr lang="en-US" dirty="0"/>
                        <a:t>Lining</a:t>
                      </a:r>
                      <a:endParaRPr lang="en-AU" dirty="0"/>
                    </a:p>
                  </a:txBody>
                  <a:tcPr/>
                </a:tc>
                <a:tc>
                  <a:txBody>
                    <a:bodyPr/>
                    <a:lstStyle/>
                    <a:p>
                      <a:r>
                        <a:rPr lang="en-US" dirty="0"/>
                        <a:t>QA/QC</a:t>
                      </a:r>
                      <a:endParaRPr lang="en-AU" dirty="0"/>
                    </a:p>
                  </a:txBody>
                  <a:tcPr/>
                </a:tc>
                <a:tc>
                  <a:txBody>
                    <a:bodyPr/>
                    <a:lstStyle/>
                    <a:p>
                      <a:r>
                        <a:rPr lang="en-US" dirty="0"/>
                        <a:t>Waste acceptance</a:t>
                      </a:r>
                      <a:endParaRPr lang="en-AU" dirty="0"/>
                    </a:p>
                  </a:txBody>
                  <a:tcPr/>
                </a:tc>
                <a:extLst>
                  <a:ext uri="{0D108BD9-81ED-4DB2-BD59-A6C34878D82A}">
                    <a16:rowId xmlns:a16="http://schemas.microsoft.com/office/drawing/2014/main" val="550325159"/>
                  </a:ext>
                </a:extLst>
              </a:tr>
              <a:tr h="1691836">
                <a:tc>
                  <a:txBody>
                    <a:bodyPr/>
                    <a:lstStyle/>
                    <a:p>
                      <a:pPr marL="285750" indent="-285750">
                        <a:buFont typeface="Arial" panose="020B0604020202020204" pitchFamily="34" charset="0"/>
                        <a:buChar char="•"/>
                      </a:pPr>
                      <a:r>
                        <a:rPr lang="en-US" sz="1400" dirty="0"/>
                        <a:t>Drill and Blast</a:t>
                      </a:r>
                    </a:p>
                    <a:p>
                      <a:pPr marL="285750" indent="-285750">
                        <a:buFont typeface="Arial" panose="020B0604020202020204" pitchFamily="34" charset="0"/>
                        <a:buChar char="•"/>
                      </a:pPr>
                      <a:r>
                        <a:rPr lang="en-US" sz="1400" dirty="0"/>
                        <a:t>Removal of rock, crushing etc. </a:t>
                      </a:r>
                    </a:p>
                    <a:p>
                      <a:pPr marL="285750" indent="-285750">
                        <a:buFont typeface="Arial" panose="020B0604020202020204" pitchFamily="34" charset="0"/>
                        <a:buChar char="•"/>
                      </a:pPr>
                      <a:endParaRPr lang="en-AU" sz="1400" dirty="0"/>
                    </a:p>
                  </a:txBody>
                  <a:tcPr anchor="ctr"/>
                </a:tc>
                <a:tc>
                  <a:txBody>
                    <a:bodyPr/>
                    <a:lstStyle/>
                    <a:p>
                      <a:pPr marL="171450" indent="-171450">
                        <a:buFont typeface="Arial" panose="020B0604020202020204" pitchFamily="34" charset="0"/>
                        <a:buChar char="•"/>
                      </a:pPr>
                      <a:r>
                        <a:rPr lang="en-US" sz="1400" dirty="0"/>
                        <a:t>Protection soils and liner material to be placed to prevent contamination.</a:t>
                      </a:r>
                    </a:p>
                  </a:txBody>
                  <a:tcPr anchor="ctr"/>
                </a:tc>
                <a:tc>
                  <a:txBody>
                    <a:bodyPr/>
                    <a:lstStyle/>
                    <a:p>
                      <a:pPr marL="171450" indent="-171450">
                        <a:buFont typeface="Arial" panose="020B0604020202020204" pitchFamily="34" charset="0"/>
                        <a:buChar char="•"/>
                      </a:pPr>
                      <a:r>
                        <a:rPr lang="en-US" sz="1400" dirty="0"/>
                        <a:t>Quality assurance throughout entire process of cell construction.</a:t>
                      </a:r>
                    </a:p>
                    <a:p>
                      <a:pPr marL="171450" indent="-171450">
                        <a:buFont typeface="Arial" panose="020B0604020202020204" pitchFamily="34" charset="0"/>
                        <a:buChar char="•"/>
                      </a:pPr>
                      <a:r>
                        <a:rPr lang="en-US" sz="1400" dirty="0"/>
                        <a:t>Conducted by a third party.</a:t>
                      </a:r>
                      <a:endParaRPr lang="en-AU" sz="1400" dirty="0"/>
                    </a:p>
                  </a:txBody>
                  <a:tcPr anchor="ctr"/>
                </a:tc>
                <a:tc>
                  <a:txBody>
                    <a:bodyPr/>
                    <a:lstStyle/>
                    <a:p>
                      <a:pPr marL="171450" indent="-171450">
                        <a:buFont typeface="Arial" panose="020B0604020202020204" pitchFamily="34" charset="0"/>
                        <a:buChar char="•"/>
                      </a:pPr>
                      <a:r>
                        <a:rPr lang="en-US" sz="1400" dirty="0"/>
                        <a:t>QA/QC is finalized, </a:t>
                      </a:r>
                    </a:p>
                    <a:p>
                      <a:pPr marL="171450" indent="-171450">
                        <a:buFont typeface="Arial" panose="020B0604020202020204" pitchFamily="34" charset="0"/>
                        <a:buChar char="•"/>
                      </a:pPr>
                      <a:r>
                        <a:rPr lang="en-US" sz="1400" dirty="0"/>
                        <a:t>EPA approval to accept waste.</a:t>
                      </a:r>
                      <a:endParaRPr lang="en-AU" sz="1400" dirty="0"/>
                    </a:p>
                  </a:txBody>
                  <a:tcPr anchor="ctr"/>
                </a:tc>
                <a:extLst>
                  <a:ext uri="{0D108BD9-81ED-4DB2-BD59-A6C34878D82A}">
                    <a16:rowId xmlns:a16="http://schemas.microsoft.com/office/drawing/2014/main" val="1220751239"/>
                  </a:ext>
                </a:extLst>
              </a:tr>
              <a:tr h="2065083">
                <a:tc>
                  <a:txBody>
                    <a:bodyPr/>
                    <a:lstStyle/>
                    <a:p>
                      <a:endParaRPr lang="en-US" sz="1200" dirty="0"/>
                    </a:p>
                    <a:p>
                      <a:endParaRPr lang="en-AU" sz="1200" dirty="0"/>
                    </a:p>
                    <a:p>
                      <a:endParaRPr lang="en-AU" sz="1200" dirty="0"/>
                    </a:p>
                    <a:p>
                      <a:endParaRPr lang="en-AU" sz="1200" dirty="0"/>
                    </a:p>
                    <a:p>
                      <a:endParaRPr lang="en-AU" sz="1200" dirty="0"/>
                    </a:p>
                    <a:p>
                      <a:endParaRPr lang="en-AU" sz="1200" dirty="0"/>
                    </a:p>
                    <a:p>
                      <a:endParaRPr lang="en-AU" sz="1200" dirty="0"/>
                    </a:p>
                    <a:p>
                      <a:endParaRPr lang="en-AU" sz="1200" dirty="0"/>
                    </a:p>
                    <a:p>
                      <a:endParaRPr lang="en-AU" sz="1200" dirty="0"/>
                    </a:p>
                    <a:p>
                      <a:endParaRPr lang="en-AU" sz="1200" dirty="0"/>
                    </a:p>
                  </a:txBody>
                  <a:tcPr/>
                </a:tc>
                <a:tc>
                  <a:txBody>
                    <a:bodyPr/>
                    <a:lstStyle/>
                    <a:p>
                      <a:endParaRPr lang="en-AU" sz="1200" dirty="0"/>
                    </a:p>
                  </a:txBody>
                  <a:tcPr/>
                </a:tc>
                <a:tc>
                  <a:txBody>
                    <a:bodyPr/>
                    <a:lstStyle/>
                    <a:p>
                      <a:endParaRPr lang="en-AU" sz="1200" dirty="0"/>
                    </a:p>
                  </a:txBody>
                  <a:tcPr/>
                </a:tc>
                <a:tc>
                  <a:txBody>
                    <a:bodyPr/>
                    <a:lstStyle/>
                    <a:p>
                      <a:endParaRPr lang="en-AU" sz="1200" dirty="0"/>
                    </a:p>
                  </a:txBody>
                  <a:tcPr/>
                </a:tc>
                <a:extLst>
                  <a:ext uri="{0D108BD9-81ED-4DB2-BD59-A6C34878D82A}">
                    <a16:rowId xmlns:a16="http://schemas.microsoft.com/office/drawing/2014/main" val="2364310277"/>
                  </a:ext>
                </a:extLst>
              </a:tr>
            </a:tbl>
          </a:graphicData>
        </a:graphic>
      </p:graphicFrame>
      <p:sp>
        <p:nvSpPr>
          <p:cNvPr id="4" name="Title 3">
            <a:extLst>
              <a:ext uri="{FF2B5EF4-FFF2-40B4-BE49-F238E27FC236}">
                <a16:creationId xmlns:a16="http://schemas.microsoft.com/office/drawing/2014/main" id="{BD9101BF-B2B5-4447-9172-FEB875668992}"/>
              </a:ext>
            </a:extLst>
          </p:cNvPr>
          <p:cNvSpPr>
            <a:spLocks noGrp="1"/>
          </p:cNvSpPr>
          <p:nvPr>
            <p:ph type="title"/>
          </p:nvPr>
        </p:nvSpPr>
        <p:spPr/>
        <p:txBody>
          <a:bodyPr/>
          <a:lstStyle/>
          <a:p>
            <a:r>
              <a:rPr lang="en-US" dirty="0"/>
              <a:t>What’s involved in the cell construction works</a:t>
            </a:r>
            <a:endParaRPr lang="en-AU" dirty="0"/>
          </a:p>
        </p:txBody>
      </p:sp>
      <p:sp>
        <p:nvSpPr>
          <p:cNvPr id="26" name="TextBox 25">
            <a:extLst>
              <a:ext uri="{FF2B5EF4-FFF2-40B4-BE49-F238E27FC236}">
                <a16:creationId xmlns:a16="http://schemas.microsoft.com/office/drawing/2014/main" id="{B3162DE2-F10F-455D-8380-37B5233A8D43}"/>
              </a:ext>
            </a:extLst>
          </p:cNvPr>
          <p:cNvSpPr txBox="1"/>
          <p:nvPr/>
        </p:nvSpPr>
        <p:spPr>
          <a:xfrm>
            <a:off x="211215" y="5781700"/>
            <a:ext cx="7095107" cy="227013"/>
          </a:xfrm>
          <a:prstGeom prst="rect">
            <a:avLst/>
          </a:prstGeom>
          <a:noFill/>
        </p:spPr>
        <p:txBody>
          <a:bodyPr wrap="none" rtlCol="0">
            <a:noAutofit/>
          </a:bodyPr>
          <a:lstStyle/>
          <a:p>
            <a:pPr>
              <a:buClr>
                <a:schemeClr val="accent1"/>
              </a:buClr>
            </a:pPr>
            <a:endParaRPr lang="en-AU" sz="1050" dirty="0" err="1">
              <a:solidFill>
                <a:srgbClr val="1F497D"/>
              </a:solidFill>
            </a:endParaRPr>
          </a:p>
        </p:txBody>
      </p:sp>
      <p:pic>
        <p:nvPicPr>
          <p:cNvPr id="3" name="Picture 2">
            <a:extLst>
              <a:ext uri="{FF2B5EF4-FFF2-40B4-BE49-F238E27FC236}">
                <a16:creationId xmlns:a16="http://schemas.microsoft.com/office/drawing/2014/main" id="{7B3289ED-0544-44A8-BE15-AE4D41D101BD}"/>
              </a:ext>
            </a:extLst>
          </p:cNvPr>
          <p:cNvPicPr>
            <a:picLocks noChangeAspect="1"/>
          </p:cNvPicPr>
          <p:nvPr/>
        </p:nvPicPr>
        <p:blipFill>
          <a:blip r:embed="rId2"/>
          <a:stretch>
            <a:fillRect/>
          </a:stretch>
        </p:blipFill>
        <p:spPr>
          <a:xfrm>
            <a:off x="5138323" y="3774556"/>
            <a:ext cx="3728621" cy="2007144"/>
          </a:xfrm>
          <a:prstGeom prst="rect">
            <a:avLst/>
          </a:prstGeom>
        </p:spPr>
      </p:pic>
      <p:pic>
        <p:nvPicPr>
          <p:cNvPr id="7" name="Picture 6">
            <a:extLst>
              <a:ext uri="{FF2B5EF4-FFF2-40B4-BE49-F238E27FC236}">
                <a16:creationId xmlns:a16="http://schemas.microsoft.com/office/drawing/2014/main" id="{FA93C747-ABF3-4DD2-B4A9-8EB580CCCCA9}"/>
              </a:ext>
            </a:extLst>
          </p:cNvPr>
          <p:cNvPicPr>
            <a:picLocks noChangeAspect="1"/>
          </p:cNvPicPr>
          <p:nvPr/>
        </p:nvPicPr>
        <p:blipFill>
          <a:blip r:embed="rId3"/>
          <a:stretch>
            <a:fillRect/>
          </a:stretch>
        </p:blipFill>
        <p:spPr>
          <a:xfrm>
            <a:off x="397646" y="3881537"/>
            <a:ext cx="3961289" cy="1900163"/>
          </a:xfrm>
          <a:prstGeom prst="rect">
            <a:avLst/>
          </a:prstGeom>
        </p:spPr>
      </p:pic>
    </p:spTree>
    <p:extLst>
      <p:ext uri="{BB962C8B-B14F-4D97-AF65-F5344CB8AC3E}">
        <p14:creationId xmlns:p14="http://schemas.microsoft.com/office/powerpoint/2010/main" val="4217163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A11685-307C-4B7E-9601-2D2E16354EB3}"/>
              </a:ext>
            </a:extLst>
          </p:cNvPr>
          <p:cNvSpPr>
            <a:spLocks noGrp="1"/>
          </p:cNvSpPr>
          <p:nvPr>
            <p:ph type="title"/>
          </p:nvPr>
        </p:nvSpPr>
        <p:spPr/>
        <p:txBody>
          <a:bodyPr/>
          <a:lstStyle/>
          <a:p>
            <a:r>
              <a:rPr lang="en-US" dirty="0"/>
              <a:t>Project Timeline </a:t>
            </a:r>
            <a:endParaRPr lang="en-AU" dirty="0"/>
          </a:p>
        </p:txBody>
      </p:sp>
      <p:graphicFrame>
        <p:nvGraphicFramePr>
          <p:cNvPr id="3" name="Table 6">
            <a:extLst>
              <a:ext uri="{FF2B5EF4-FFF2-40B4-BE49-F238E27FC236}">
                <a16:creationId xmlns:a16="http://schemas.microsoft.com/office/drawing/2014/main" id="{16B374A4-F9C7-4276-B461-B745CFA3DFC1}"/>
              </a:ext>
            </a:extLst>
          </p:cNvPr>
          <p:cNvGraphicFramePr>
            <a:graphicFrameLocks noGrp="1"/>
          </p:cNvGraphicFramePr>
          <p:nvPr>
            <p:extLst>
              <p:ext uri="{D42A27DB-BD31-4B8C-83A1-F6EECF244321}">
                <p14:modId xmlns:p14="http://schemas.microsoft.com/office/powerpoint/2010/main" val="3357474311"/>
              </p:ext>
            </p:extLst>
          </p:nvPr>
        </p:nvGraphicFramePr>
        <p:xfrm>
          <a:off x="187617" y="1852533"/>
          <a:ext cx="9530766" cy="3464560"/>
        </p:xfrm>
        <a:graphic>
          <a:graphicData uri="http://schemas.openxmlformats.org/drawingml/2006/table">
            <a:tbl>
              <a:tblPr firstRow="1" bandRow="1">
                <a:tableStyleId>{5C22544A-7EE6-4342-B048-85BDC9FD1C3A}</a:tableStyleId>
              </a:tblPr>
              <a:tblGrid>
                <a:gridCol w="2035078">
                  <a:extLst>
                    <a:ext uri="{9D8B030D-6E8A-4147-A177-3AD203B41FA5}">
                      <a16:colId xmlns:a16="http://schemas.microsoft.com/office/drawing/2014/main" val="4110984447"/>
                    </a:ext>
                  </a:extLst>
                </a:gridCol>
                <a:gridCol w="1613644">
                  <a:extLst>
                    <a:ext uri="{9D8B030D-6E8A-4147-A177-3AD203B41FA5}">
                      <a16:colId xmlns:a16="http://schemas.microsoft.com/office/drawing/2014/main" val="745475518"/>
                    </a:ext>
                  </a:extLst>
                </a:gridCol>
                <a:gridCol w="420146">
                  <a:extLst>
                    <a:ext uri="{9D8B030D-6E8A-4147-A177-3AD203B41FA5}">
                      <a16:colId xmlns:a16="http://schemas.microsoft.com/office/drawing/2014/main" val="456460372"/>
                    </a:ext>
                  </a:extLst>
                </a:gridCol>
                <a:gridCol w="420146">
                  <a:extLst>
                    <a:ext uri="{9D8B030D-6E8A-4147-A177-3AD203B41FA5}">
                      <a16:colId xmlns:a16="http://schemas.microsoft.com/office/drawing/2014/main" val="1532825705"/>
                    </a:ext>
                  </a:extLst>
                </a:gridCol>
                <a:gridCol w="420146">
                  <a:extLst>
                    <a:ext uri="{9D8B030D-6E8A-4147-A177-3AD203B41FA5}">
                      <a16:colId xmlns:a16="http://schemas.microsoft.com/office/drawing/2014/main" val="4042857486"/>
                    </a:ext>
                  </a:extLst>
                </a:gridCol>
                <a:gridCol w="420146">
                  <a:extLst>
                    <a:ext uri="{9D8B030D-6E8A-4147-A177-3AD203B41FA5}">
                      <a16:colId xmlns:a16="http://schemas.microsoft.com/office/drawing/2014/main" val="2496937095"/>
                    </a:ext>
                  </a:extLst>
                </a:gridCol>
                <a:gridCol w="420146">
                  <a:extLst>
                    <a:ext uri="{9D8B030D-6E8A-4147-A177-3AD203B41FA5}">
                      <a16:colId xmlns:a16="http://schemas.microsoft.com/office/drawing/2014/main" val="914718737"/>
                    </a:ext>
                  </a:extLst>
                </a:gridCol>
                <a:gridCol w="420146">
                  <a:extLst>
                    <a:ext uri="{9D8B030D-6E8A-4147-A177-3AD203B41FA5}">
                      <a16:colId xmlns:a16="http://schemas.microsoft.com/office/drawing/2014/main" val="4048909300"/>
                    </a:ext>
                  </a:extLst>
                </a:gridCol>
                <a:gridCol w="420146">
                  <a:extLst>
                    <a:ext uri="{9D8B030D-6E8A-4147-A177-3AD203B41FA5}">
                      <a16:colId xmlns:a16="http://schemas.microsoft.com/office/drawing/2014/main" val="1569510795"/>
                    </a:ext>
                  </a:extLst>
                </a:gridCol>
                <a:gridCol w="420146">
                  <a:extLst>
                    <a:ext uri="{9D8B030D-6E8A-4147-A177-3AD203B41FA5}">
                      <a16:colId xmlns:a16="http://schemas.microsoft.com/office/drawing/2014/main" val="4262336195"/>
                    </a:ext>
                  </a:extLst>
                </a:gridCol>
                <a:gridCol w="420146">
                  <a:extLst>
                    <a:ext uri="{9D8B030D-6E8A-4147-A177-3AD203B41FA5}">
                      <a16:colId xmlns:a16="http://schemas.microsoft.com/office/drawing/2014/main" val="2209918246"/>
                    </a:ext>
                  </a:extLst>
                </a:gridCol>
                <a:gridCol w="420146">
                  <a:extLst>
                    <a:ext uri="{9D8B030D-6E8A-4147-A177-3AD203B41FA5}">
                      <a16:colId xmlns:a16="http://schemas.microsoft.com/office/drawing/2014/main" val="2415708462"/>
                    </a:ext>
                  </a:extLst>
                </a:gridCol>
                <a:gridCol w="420146">
                  <a:extLst>
                    <a:ext uri="{9D8B030D-6E8A-4147-A177-3AD203B41FA5}">
                      <a16:colId xmlns:a16="http://schemas.microsoft.com/office/drawing/2014/main" val="3119739685"/>
                    </a:ext>
                  </a:extLst>
                </a:gridCol>
                <a:gridCol w="420146">
                  <a:extLst>
                    <a:ext uri="{9D8B030D-6E8A-4147-A177-3AD203B41FA5}">
                      <a16:colId xmlns:a16="http://schemas.microsoft.com/office/drawing/2014/main" val="1037823790"/>
                    </a:ext>
                  </a:extLst>
                </a:gridCol>
                <a:gridCol w="420146">
                  <a:extLst>
                    <a:ext uri="{9D8B030D-6E8A-4147-A177-3AD203B41FA5}">
                      <a16:colId xmlns:a16="http://schemas.microsoft.com/office/drawing/2014/main" val="609096940"/>
                    </a:ext>
                  </a:extLst>
                </a:gridCol>
                <a:gridCol w="420146">
                  <a:extLst>
                    <a:ext uri="{9D8B030D-6E8A-4147-A177-3AD203B41FA5}">
                      <a16:colId xmlns:a16="http://schemas.microsoft.com/office/drawing/2014/main" val="1006790647"/>
                    </a:ext>
                  </a:extLst>
                </a:gridCol>
              </a:tblGrid>
              <a:tr h="304800">
                <a:tc rowSpan="2">
                  <a:txBody>
                    <a:bodyPr/>
                    <a:lstStyle/>
                    <a:p>
                      <a:r>
                        <a:rPr lang="en-US" sz="1200" dirty="0"/>
                        <a:t>Task</a:t>
                      </a:r>
                      <a:endParaRPr lang="en-AU" sz="1200" dirty="0"/>
                    </a:p>
                  </a:txBody>
                  <a:tcPr anchor="ctr"/>
                </a:tc>
                <a:tc rowSpan="2">
                  <a:txBody>
                    <a:bodyPr/>
                    <a:lstStyle/>
                    <a:p>
                      <a:r>
                        <a:rPr lang="en-US" sz="1200" dirty="0"/>
                        <a:t>Key Date</a:t>
                      </a:r>
                      <a:endParaRPr lang="en-AU" sz="1200" dirty="0"/>
                    </a:p>
                  </a:txBody>
                  <a:tcPr anchor="ctr"/>
                </a:tc>
                <a:tc gridSpan="6">
                  <a:txBody>
                    <a:bodyPr/>
                    <a:lstStyle/>
                    <a:p>
                      <a:pPr algn="ctr"/>
                      <a:r>
                        <a:rPr lang="en-US" sz="1400" dirty="0"/>
                        <a:t>2021</a:t>
                      </a:r>
                      <a:endParaRPr lang="en-AU" sz="1400" dirty="0"/>
                    </a:p>
                  </a:txBody>
                  <a:tcPr anchor="ctr"/>
                </a:tc>
                <a:tc hMerge="1">
                  <a:txBody>
                    <a:bodyPr/>
                    <a:lstStyle/>
                    <a:p>
                      <a:endParaRPr lang="en-AU" sz="800" dirty="0"/>
                    </a:p>
                  </a:txBody>
                  <a:tcPr/>
                </a:tc>
                <a:tc hMerge="1">
                  <a:txBody>
                    <a:bodyPr/>
                    <a:lstStyle/>
                    <a:p>
                      <a:endParaRPr lang="en-AU" sz="800" dirty="0"/>
                    </a:p>
                  </a:txBody>
                  <a:tcPr/>
                </a:tc>
                <a:tc hMerge="1">
                  <a:txBody>
                    <a:bodyPr/>
                    <a:lstStyle/>
                    <a:p>
                      <a:endParaRPr lang="en-AU" sz="800" dirty="0"/>
                    </a:p>
                  </a:txBody>
                  <a:tcPr/>
                </a:tc>
                <a:tc hMerge="1">
                  <a:txBody>
                    <a:bodyPr/>
                    <a:lstStyle/>
                    <a:p>
                      <a:endParaRPr lang="en-AU" sz="800" dirty="0"/>
                    </a:p>
                  </a:txBody>
                  <a:tcPr/>
                </a:tc>
                <a:tc hMerge="1">
                  <a:txBody>
                    <a:bodyPr/>
                    <a:lstStyle/>
                    <a:p>
                      <a:endParaRPr lang="en-AU" sz="800" dirty="0"/>
                    </a:p>
                  </a:txBody>
                  <a:tcPr/>
                </a:tc>
                <a:tc gridSpan="8">
                  <a:txBody>
                    <a:bodyPr/>
                    <a:lstStyle/>
                    <a:p>
                      <a:pPr algn="ctr"/>
                      <a:r>
                        <a:rPr lang="en-US" sz="1400" dirty="0"/>
                        <a:t>2022</a:t>
                      </a:r>
                      <a:endParaRPr lang="en-AU" sz="1400" dirty="0"/>
                    </a:p>
                  </a:txBody>
                  <a:tcPr anchor="ctr"/>
                </a:tc>
                <a:tc hMerge="1">
                  <a:txBody>
                    <a:bodyPr/>
                    <a:lstStyle/>
                    <a:p>
                      <a:endParaRPr lang="en-AU" sz="800" dirty="0"/>
                    </a:p>
                  </a:txBody>
                  <a:tcPr/>
                </a:tc>
                <a:tc hMerge="1">
                  <a:txBody>
                    <a:bodyPr/>
                    <a:lstStyle/>
                    <a:p>
                      <a:endParaRPr lang="en-AU" sz="800" dirty="0"/>
                    </a:p>
                  </a:txBody>
                  <a:tcPr/>
                </a:tc>
                <a:tc hMerge="1">
                  <a:txBody>
                    <a:bodyPr/>
                    <a:lstStyle/>
                    <a:p>
                      <a:endParaRPr lang="en-AU" sz="800" dirty="0"/>
                    </a:p>
                  </a:txBody>
                  <a:tcPr/>
                </a:tc>
                <a:tc hMerge="1">
                  <a:txBody>
                    <a:bodyPr/>
                    <a:lstStyle/>
                    <a:p>
                      <a:endParaRPr lang="en-AU" sz="800" dirty="0"/>
                    </a:p>
                  </a:txBody>
                  <a:tcPr/>
                </a:tc>
                <a:tc hMerge="1">
                  <a:txBody>
                    <a:bodyPr/>
                    <a:lstStyle/>
                    <a:p>
                      <a:endParaRPr lang="en-AU" sz="800" dirty="0"/>
                    </a:p>
                  </a:txBody>
                  <a:tcPr/>
                </a:tc>
                <a:tc hMerge="1">
                  <a:txBody>
                    <a:bodyPr/>
                    <a:lstStyle/>
                    <a:p>
                      <a:endParaRPr lang="en-AU" sz="800" dirty="0"/>
                    </a:p>
                  </a:txBody>
                  <a:tcPr/>
                </a:tc>
                <a:tc hMerge="1">
                  <a:txBody>
                    <a:bodyPr/>
                    <a:lstStyle/>
                    <a:p>
                      <a:endParaRPr lang="en-AU" sz="800" dirty="0"/>
                    </a:p>
                  </a:txBody>
                  <a:tcPr/>
                </a:tc>
                <a:extLst>
                  <a:ext uri="{0D108BD9-81ED-4DB2-BD59-A6C34878D82A}">
                    <a16:rowId xmlns:a16="http://schemas.microsoft.com/office/drawing/2014/main" val="726368705"/>
                  </a:ext>
                </a:extLst>
              </a:tr>
              <a:tr h="304800">
                <a:tc vMerge="1">
                  <a:txBody>
                    <a:bodyPr/>
                    <a:lstStyle/>
                    <a:p>
                      <a:endParaRPr lang="en-AU" sz="1200" dirty="0"/>
                    </a:p>
                  </a:txBody>
                  <a:tcPr/>
                </a:tc>
                <a:tc vMerge="1">
                  <a:txBody>
                    <a:bodyPr/>
                    <a:lstStyle/>
                    <a:p>
                      <a:endParaRPr lang="en-AU" sz="1200" dirty="0"/>
                    </a:p>
                  </a:txBody>
                  <a:tcPr/>
                </a:tc>
                <a:tc>
                  <a:txBody>
                    <a:bodyPr/>
                    <a:lstStyle/>
                    <a:p>
                      <a:pPr algn="ctr"/>
                      <a:r>
                        <a:rPr lang="en-US" sz="1000" dirty="0">
                          <a:solidFill>
                            <a:schemeClr val="bg1"/>
                          </a:solidFill>
                        </a:rPr>
                        <a:t>July</a:t>
                      </a:r>
                      <a:endParaRPr lang="en-AU" sz="1000" dirty="0">
                        <a:solidFill>
                          <a:schemeClr val="bg1"/>
                        </a:solidFill>
                      </a:endParaRPr>
                    </a:p>
                  </a:txBody>
                  <a:tcPr anchor="ctr">
                    <a:solidFill>
                      <a:schemeClr val="accent1"/>
                    </a:solidFill>
                  </a:tcPr>
                </a:tc>
                <a:tc>
                  <a:txBody>
                    <a:bodyPr/>
                    <a:lstStyle/>
                    <a:p>
                      <a:pPr algn="ctr"/>
                      <a:r>
                        <a:rPr lang="en-US" sz="1000" dirty="0">
                          <a:solidFill>
                            <a:schemeClr val="bg1"/>
                          </a:solidFill>
                        </a:rPr>
                        <a:t>Aug</a:t>
                      </a:r>
                      <a:endParaRPr lang="en-AU" sz="1000" dirty="0">
                        <a:solidFill>
                          <a:schemeClr val="bg1"/>
                        </a:solidFill>
                      </a:endParaRPr>
                    </a:p>
                  </a:txBody>
                  <a:tcPr anchor="ctr">
                    <a:solidFill>
                      <a:schemeClr val="accent1"/>
                    </a:solidFill>
                  </a:tcPr>
                </a:tc>
                <a:tc>
                  <a:txBody>
                    <a:bodyPr/>
                    <a:lstStyle/>
                    <a:p>
                      <a:pPr algn="ctr"/>
                      <a:r>
                        <a:rPr lang="en-US" sz="1000" dirty="0">
                          <a:solidFill>
                            <a:schemeClr val="bg1"/>
                          </a:solidFill>
                        </a:rPr>
                        <a:t>Sept</a:t>
                      </a:r>
                      <a:endParaRPr lang="en-AU" sz="1000" dirty="0">
                        <a:solidFill>
                          <a:schemeClr val="bg1"/>
                        </a:solidFill>
                      </a:endParaRPr>
                    </a:p>
                  </a:txBody>
                  <a:tcPr anchor="ctr">
                    <a:solidFill>
                      <a:schemeClr val="accent1"/>
                    </a:solidFill>
                  </a:tcPr>
                </a:tc>
                <a:tc>
                  <a:txBody>
                    <a:bodyPr/>
                    <a:lstStyle/>
                    <a:p>
                      <a:pPr algn="ctr"/>
                      <a:r>
                        <a:rPr lang="en-US" sz="1000" dirty="0">
                          <a:solidFill>
                            <a:schemeClr val="bg1"/>
                          </a:solidFill>
                        </a:rPr>
                        <a:t>Oct</a:t>
                      </a:r>
                      <a:endParaRPr lang="en-AU" sz="1000" dirty="0">
                        <a:solidFill>
                          <a:schemeClr val="bg1"/>
                        </a:solidFill>
                      </a:endParaRPr>
                    </a:p>
                  </a:txBody>
                  <a:tcPr anchor="ctr">
                    <a:solidFill>
                      <a:schemeClr val="accent1"/>
                    </a:solidFill>
                  </a:tcPr>
                </a:tc>
                <a:tc>
                  <a:txBody>
                    <a:bodyPr/>
                    <a:lstStyle/>
                    <a:p>
                      <a:pPr algn="ctr"/>
                      <a:r>
                        <a:rPr lang="en-US" sz="1000" dirty="0">
                          <a:solidFill>
                            <a:schemeClr val="bg1"/>
                          </a:solidFill>
                        </a:rPr>
                        <a:t>Nov</a:t>
                      </a:r>
                      <a:endParaRPr lang="en-AU" sz="1000" dirty="0">
                        <a:solidFill>
                          <a:schemeClr val="bg1"/>
                        </a:solidFill>
                      </a:endParaRPr>
                    </a:p>
                  </a:txBody>
                  <a:tcPr anchor="ctr">
                    <a:solidFill>
                      <a:schemeClr val="accent1"/>
                    </a:solidFill>
                  </a:tcPr>
                </a:tc>
                <a:tc>
                  <a:txBody>
                    <a:bodyPr/>
                    <a:lstStyle/>
                    <a:p>
                      <a:pPr algn="ctr"/>
                      <a:r>
                        <a:rPr lang="en-US" sz="1000" dirty="0">
                          <a:solidFill>
                            <a:schemeClr val="bg1"/>
                          </a:solidFill>
                        </a:rPr>
                        <a:t>Dec</a:t>
                      </a:r>
                      <a:endParaRPr lang="en-AU" sz="1000" dirty="0">
                        <a:solidFill>
                          <a:schemeClr val="bg1"/>
                        </a:solidFill>
                      </a:endParaRPr>
                    </a:p>
                  </a:txBody>
                  <a:tcPr anchor="ctr">
                    <a:solidFill>
                      <a:schemeClr val="accent1"/>
                    </a:solidFill>
                  </a:tcPr>
                </a:tc>
                <a:tc>
                  <a:txBody>
                    <a:bodyPr/>
                    <a:lstStyle/>
                    <a:p>
                      <a:pPr algn="ctr"/>
                      <a:r>
                        <a:rPr lang="en-US" sz="1000" dirty="0">
                          <a:solidFill>
                            <a:schemeClr val="bg1"/>
                          </a:solidFill>
                        </a:rPr>
                        <a:t>Jan</a:t>
                      </a:r>
                      <a:endParaRPr lang="en-AU" sz="1000" dirty="0">
                        <a:solidFill>
                          <a:schemeClr val="bg1"/>
                        </a:solidFill>
                      </a:endParaRPr>
                    </a:p>
                  </a:txBody>
                  <a:tcPr anchor="ctr">
                    <a:solidFill>
                      <a:schemeClr val="accent1"/>
                    </a:solidFill>
                  </a:tcPr>
                </a:tc>
                <a:tc>
                  <a:txBody>
                    <a:bodyPr/>
                    <a:lstStyle/>
                    <a:p>
                      <a:pPr algn="ctr"/>
                      <a:r>
                        <a:rPr lang="en-US" sz="1000" dirty="0">
                          <a:solidFill>
                            <a:schemeClr val="bg1"/>
                          </a:solidFill>
                        </a:rPr>
                        <a:t>Feb</a:t>
                      </a:r>
                      <a:endParaRPr lang="en-AU" sz="1000" dirty="0">
                        <a:solidFill>
                          <a:schemeClr val="bg1"/>
                        </a:solidFill>
                      </a:endParaRPr>
                    </a:p>
                  </a:txBody>
                  <a:tcPr anchor="ctr">
                    <a:solidFill>
                      <a:schemeClr val="accent1"/>
                    </a:solidFill>
                  </a:tcPr>
                </a:tc>
                <a:tc>
                  <a:txBody>
                    <a:bodyPr/>
                    <a:lstStyle/>
                    <a:p>
                      <a:pPr algn="ctr"/>
                      <a:r>
                        <a:rPr lang="en-US" sz="1000" dirty="0">
                          <a:solidFill>
                            <a:schemeClr val="bg1"/>
                          </a:solidFill>
                        </a:rPr>
                        <a:t>Mar</a:t>
                      </a:r>
                      <a:endParaRPr lang="en-AU" sz="1000" dirty="0">
                        <a:solidFill>
                          <a:schemeClr val="bg1"/>
                        </a:solidFill>
                      </a:endParaRPr>
                    </a:p>
                  </a:txBody>
                  <a:tcPr anchor="ctr">
                    <a:solidFill>
                      <a:schemeClr val="accent1"/>
                    </a:solidFill>
                  </a:tcPr>
                </a:tc>
                <a:tc>
                  <a:txBody>
                    <a:bodyPr/>
                    <a:lstStyle/>
                    <a:p>
                      <a:pPr algn="ctr"/>
                      <a:r>
                        <a:rPr lang="en-US" sz="1000" dirty="0">
                          <a:solidFill>
                            <a:schemeClr val="bg1"/>
                          </a:solidFill>
                        </a:rPr>
                        <a:t>Apr</a:t>
                      </a:r>
                      <a:endParaRPr lang="en-AU" sz="1000" dirty="0">
                        <a:solidFill>
                          <a:schemeClr val="bg1"/>
                        </a:solidFill>
                      </a:endParaRPr>
                    </a:p>
                  </a:txBody>
                  <a:tcPr anchor="ctr">
                    <a:solidFill>
                      <a:schemeClr val="accent1"/>
                    </a:solidFill>
                  </a:tcPr>
                </a:tc>
                <a:tc>
                  <a:txBody>
                    <a:bodyPr/>
                    <a:lstStyle/>
                    <a:p>
                      <a:pPr algn="ctr"/>
                      <a:r>
                        <a:rPr lang="en-US" sz="1000" dirty="0">
                          <a:solidFill>
                            <a:schemeClr val="bg1"/>
                          </a:solidFill>
                        </a:rPr>
                        <a:t>May</a:t>
                      </a:r>
                      <a:endParaRPr lang="en-AU" sz="1000" dirty="0">
                        <a:solidFill>
                          <a:schemeClr val="bg1"/>
                        </a:solidFill>
                      </a:endParaRPr>
                    </a:p>
                  </a:txBody>
                  <a:tcPr anchor="ctr">
                    <a:solidFill>
                      <a:schemeClr val="accent1"/>
                    </a:solidFill>
                  </a:tcPr>
                </a:tc>
                <a:tc>
                  <a:txBody>
                    <a:bodyPr/>
                    <a:lstStyle/>
                    <a:p>
                      <a:pPr algn="ctr"/>
                      <a:r>
                        <a:rPr lang="en-US" sz="1000" dirty="0">
                          <a:solidFill>
                            <a:schemeClr val="bg1"/>
                          </a:solidFill>
                        </a:rPr>
                        <a:t>Jun</a:t>
                      </a:r>
                      <a:endParaRPr lang="en-AU" sz="1000" dirty="0">
                        <a:solidFill>
                          <a:schemeClr val="bg1"/>
                        </a:solidFill>
                      </a:endParaRPr>
                    </a:p>
                  </a:txBody>
                  <a:tcPr anchor="ctr">
                    <a:solidFill>
                      <a:schemeClr val="accent1"/>
                    </a:solidFill>
                  </a:tcPr>
                </a:tc>
                <a:tc>
                  <a:txBody>
                    <a:bodyPr/>
                    <a:lstStyle/>
                    <a:p>
                      <a:pPr algn="ctr"/>
                      <a:r>
                        <a:rPr lang="en-US" sz="1000" dirty="0">
                          <a:solidFill>
                            <a:schemeClr val="bg1"/>
                          </a:solidFill>
                        </a:rPr>
                        <a:t>July</a:t>
                      </a:r>
                      <a:endParaRPr lang="en-AU" sz="1000" dirty="0">
                        <a:solidFill>
                          <a:schemeClr val="bg1"/>
                        </a:solidFill>
                      </a:endParaRPr>
                    </a:p>
                  </a:txBody>
                  <a:tcPr anchor="ctr">
                    <a:solidFill>
                      <a:schemeClr val="accent1"/>
                    </a:solidFill>
                  </a:tcPr>
                </a:tc>
                <a:tc>
                  <a:txBody>
                    <a:bodyPr/>
                    <a:lstStyle/>
                    <a:p>
                      <a:pPr algn="ctr"/>
                      <a:r>
                        <a:rPr lang="en-US" sz="1000" dirty="0">
                          <a:solidFill>
                            <a:schemeClr val="bg1"/>
                          </a:solidFill>
                        </a:rPr>
                        <a:t>Aug</a:t>
                      </a:r>
                      <a:endParaRPr lang="en-AU" sz="1000" dirty="0">
                        <a:solidFill>
                          <a:schemeClr val="bg1"/>
                        </a:solidFill>
                      </a:endParaRPr>
                    </a:p>
                  </a:txBody>
                  <a:tcPr anchor="ctr">
                    <a:solidFill>
                      <a:schemeClr val="accent1"/>
                    </a:solidFill>
                  </a:tcPr>
                </a:tc>
                <a:extLst>
                  <a:ext uri="{0D108BD9-81ED-4DB2-BD59-A6C34878D82A}">
                    <a16:rowId xmlns:a16="http://schemas.microsoft.com/office/drawing/2014/main" val="738616352"/>
                  </a:ext>
                </a:extLst>
              </a:tr>
              <a:tr h="370840">
                <a:tc>
                  <a:txBody>
                    <a:bodyPr/>
                    <a:lstStyle/>
                    <a:p>
                      <a:r>
                        <a:rPr lang="en-US" sz="1200" dirty="0"/>
                        <a:t>Contractor Mobilisation</a:t>
                      </a:r>
                      <a:endParaRPr lang="en-AU" sz="1200" dirty="0"/>
                    </a:p>
                  </a:txBody>
                  <a:tcPr anchor="ctr"/>
                </a:tc>
                <a:tc>
                  <a:txBody>
                    <a:bodyPr/>
                    <a:lstStyle/>
                    <a:p>
                      <a:r>
                        <a:rPr lang="en-US" sz="1200" dirty="0"/>
                        <a:t>Completed July 2021</a:t>
                      </a:r>
                      <a:endParaRPr lang="en-AU" sz="1200" dirty="0"/>
                    </a:p>
                  </a:txBody>
                  <a:tcPr anchor="ct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2270979309"/>
                  </a:ext>
                </a:extLst>
              </a:tr>
              <a:tr h="370840">
                <a:tc>
                  <a:txBody>
                    <a:bodyPr/>
                    <a:lstStyle/>
                    <a:p>
                      <a:r>
                        <a:rPr lang="en-US" sz="1200" dirty="0"/>
                        <a:t>Load &amp; Haul</a:t>
                      </a:r>
                      <a:endParaRPr lang="en-AU" sz="1200" dirty="0"/>
                    </a:p>
                  </a:txBody>
                  <a:tcPr anchor="ctr"/>
                </a:tc>
                <a:tc>
                  <a:txBody>
                    <a:bodyPr/>
                    <a:lstStyle/>
                    <a:p>
                      <a:r>
                        <a:rPr lang="en-US" sz="1200" dirty="0"/>
                        <a:t>From 26/7/21</a:t>
                      </a:r>
                      <a:endParaRPr lang="en-AU" sz="1200" dirty="0"/>
                    </a:p>
                  </a:txBody>
                  <a:tcPr anchor="ctr"/>
                </a:tc>
                <a:tc>
                  <a:txBody>
                    <a:bodyPr/>
                    <a:lstStyle/>
                    <a:p>
                      <a:endParaRPr lang="en-AU" sz="1400" dirty="0"/>
                    </a:p>
                  </a:txBody>
                  <a:tcPr/>
                </a:tc>
                <a:tc>
                  <a:txBody>
                    <a:bodyPr/>
                    <a:lstStyle/>
                    <a:p>
                      <a:endParaRPr lang="en-AU" sz="1400"/>
                    </a:p>
                  </a:txBody>
                  <a:tcPr/>
                </a:tc>
                <a:tc>
                  <a:txBody>
                    <a:bodyPr/>
                    <a:lstStyle/>
                    <a:p>
                      <a:endParaRPr lang="en-AU" sz="1400"/>
                    </a:p>
                  </a:txBody>
                  <a:tcPr/>
                </a:tc>
                <a:tc>
                  <a:txBody>
                    <a:bodyPr/>
                    <a:lstStyle/>
                    <a:p>
                      <a:endParaRPr lang="en-AU" sz="1400"/>
                    </a:p>
                  </a:txBody>
                  <a:tcPr/>
                </a:tc>
                <a:tc>
                  <a:txBody>
                    <a:bodyPr/>
                    <a:lstStyle/>
                    <a:p>
                      <a:endParaRPr lang="en-AU" sz="1400"/>
                    </a:p>
                  </a:txBody>
                  <a:tcPr/>
                </a:tc>
                <a:tc>
                  <a:txBody>
                    <a:bodyPr/>
                    <a:lstStyle/>
                    <a:p>
                      <a:endParaRPr lang="en-AU" sz="1400"/>
                    </a:p>
                  </a:txBody>
                  <a:tcPr/>
                </a:tc>
                <a:tc>
                  <a:txBody>
                    <a:bodyPr/>
                    <a:lstStyle/>
                    <a:p>
                      <a:endParaRPr lang="en-AU" sz="140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1308257659"/>
                  </a:ext>
                </a:extLst>
              </a:tr>
              <a:tr h="370840">
                <a:tc>
                  <a:txBody>
                    <a:bodyPr/>
                    <a:lstStyle/>
                    <a:p>
                      <a:r>
                        <a:rPr lang="en-US" sz="1200" dirty="0"/>
                        <a:t>Drill &amp; Blast</a:t>
                      </a:r>
                      <a:endParaRPr lang="en-AU" sz="1200" dirty="0"/>
                    </a:p>
                  </a:txBody>
                  <a:tcPr anchor="ctr"/>
                </a:tc>
                <a:tc>
                  <a:txBody>
                    <a:bodyPr/>
                    <a:lstStyle/>
                    <a:p>
                      <a:r>
                        <a:rPr lang="en-US" sz="1200" dirty="0"/>
                        <a:t>From 2/9/21</a:t>
                      </a:r>
                      <a:endParaRPr lang="en-AU" sz="1200" dirty="0"/>
                    </a:p>
                  </a:txBody>
                  <a:tcPr anchor="ct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2573604353"/>
                  </a:ext>
                </a:extLst>
              </a:tr>
              <a:tr h="370840">
                <a:tc>
                  <a:txBody>
                    <a:bodyPr/>
                    <a:lstStyle/>
                    <a:p>
                      <a:r>
                        <a:rPr lang="en-US" sz="1200" dirty="0"/>
                        <a:t>Rock Crushing </a:t>
                      </a:r>
                      <a:endParaRPr lang="en-AU" sz="1200" dirty="0"/>
                    </a:p>
                  </a:txBody>
                  <a:tcPr anchor="ctr"/>
                </a:tc>
                <a:tc>
                  <a:txBody>
                    <a:bodyPr/>
                    <a:lstStyle/>
                    <a:p>
                      <a:r>
                        <a:rPr lang="en-US" sz="1200" dirty="0"/>
                        <a:t>From 26/7/21</a:t>
                      </a:r>
                      <a:endParaRPr lang="en-AU" sz="1200" dirty="0"/>
                    </a:p>
                  </a:txBody>
                  <a:tcPr anchor="ctr"/>
                </a:tc>
                <a:tc>
                  <a:txBody>
                    <a:bodyPr/>
                    <a:lstStyle/>
                    <a:p>
                      <a:endParaRPr lang="en-AU" sz="140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a:p>
                  </a:txBody>
                  <a:tcPr/>
                </a:tc>
                <a:tc>
                  <a:txBody>
                    <a:bodyPr/>
                    <a:lstStyle/>
                    <a:p>
                      <a:endParaRPr lang="en-AU" sz="1400" dirty="0"/>
                    </a:p>
                  </a:txBody>
                  <a:tcPr/>
                </a:tc>
                <a:tc>
                  <a:txBody>
                    <a:bodyPr/>
                    <a:lstStyle/>
                    <a:p>
                      <a:endParaRPr lang="en-AU" sz="140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420033528"/>
                  </a:ext>
                </a:extLst>
              </a:tr>
              <a:tr h="370840">
                <a:tc>
                  <a:txBody>
                    <a:bodyPr/>
                    <a:lstStyle/>
                    <a:p>
                      <a:r>
                        <a:rPr lang="en-US" sz="1200" dirty="0"/>
                        <a:t>Expected Quarry Completion Date</a:t>
                      </a:r>
                    </a:p>
                  </a:txBody>
                  <a:tcPr anchor="ctr"/>
                </a:tc>
                <a:tc>
                  <a:txBody>
                    <a:bodyPr/>
                    <a:lstStyle/>
                    <a:p>
                      <a:r>
                        <a:rPr lang="en-US" sz="1200" dirty="0"/>
                        <a:t>End of January 2022</a:t>
                      </a:r>
                      <a:endParaRPr lang="en-AU" sz="1200" dirty="0"/>
                    </a:p>
                  </a:txBody>
                  <a:tcPr anchor="ctr"/>
                </a:tc>
                <a:tc>
                  <a:txBody>
                    <a:bodyPr/>
                    <a:lstStyle/>
                    <a:p>
                      <a:endParaRPr lang="en-AU" sz="1400"/>
                    </a:p>
                  </a:txBody>
                  <a:tcPr/>
                </a:tc>
                <a:tc>
                  <a:txBody>
                    <a:bodyPr/>
                    <a:lstStyle/>
                    <a:p>
                      <a:endParaRPr lang="en-AU" sz="1400"/>
                    </a:p>
                  </a:txBody>
                  <a:tcPr/>
                </a:tc>
                <a:tc>
                  <a:txBody>
                    <a:bodyPr/>
                    <a:lstStyle/>
                    <a:p>
                      <a:endParaRPr lang="en-AU" sz="1400"/>
                    </a:p>
                  </a:txBody>
                  <a:tcPr/>
                </a:tc>
                <a:tc>
                  <a:txBody>
                    <a:bodyPr/>
                    <a:lstStyle/>
                    <a:p>
                      <a:endParaRPr lang="en-AU" sz="1400"/>
                    </a:p>
                  </a:txBody>
                  <a:tcPr/>
                </a:tc>
                <a:tc>
                  <a:txBody>
                    <a:bodyPr/>
                    <a:lstStyle/>
                    <a:p>
                      <a:endParaRPr lang="en-AU" sz="1400" dirty="0"/>
                    </a:p>
                  </a:txBody>
                  <a:tcPr/>
                </a:tc>
                <a:tc>
                  <a:txBody>
                    <a:bodyPr/>
                    <a:lstStyle/>
                    <a:p>
                      <a:endParaRPr lang="en-AU" sz="140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3092466305"/>
                  </a:ext>
                </a:extLst>
              </a:tr>
              <a:tr h="370840">
                <a:tc>
                  <a:txBody>
                    <a:bodyPr/>
                    <a:lstStyle/>
                    <a:p>
                      <a:r>
                        <a:rPr lang="en-US" sz="1200" dirty="0"/>
                        <a:t>Expected Rock Crushing Completion Date</a:t>
                      </a:r>
                      <a:endParaRPr lang="en-AU" sz="1200" dirty="0"/>
                    </a:p>
                  </a:txBody>
                  <a:tcPr anchor="ctr"/>
                </a:tc>
                <a:tc>
                  <a:txBody>
                    <a:bodyPr/>
                    <a:lstStyle/>
                    <a:p>
                      <a:r>
                        <a:rPr lang="en-US" sz="1200" dirty="0"/>
                        <a:t>End of April 2022</a:t>
                      </a:r>
                      <a:endParaRPr lang="en-AU" sz="1200" dirty="0"/>
                    </a:p>
                  </a:txBody>
                  <a:tcPr anchor="ctr"/>
                </a:tc>
                <a:tc>
                  <a:txBody>
                    <a:bodyPr/>
                    <a:lstStyle/>
                    <a:p>
                      <a:endParaRPr lang="en-AU" sz="1400"/>
                    </a:p>
                  </a:txBody>
                  <a:tcPr/>
                </a:tc>
                <a:tc>
                  <a:txBody>
                    <a:bodyPr/>
                    <a:lstStyle/>
                    <a:p>
                      <a:endParaRPr lang="en-AU" sz="1400"/>
                    </a:p>
                  </a:txBody>
                  <a:tcPr/>
                </a:tc>
                <a:tc>
                  <a:txBody>
                    <a:bodyPr/>
                    <a:lstStyle/>
                    <a:p>
                      <a:endParaRPr lang="en-AU" sz="1400" dirty="0"/>
                    </a:p>
                  </a:txBody>
                  <a:tcPr/>
                </a:tc>
                <a:tc>
                  <a:txBody>
                    <a:bodyPr/>
                    <a:lstStyle/>
                    <a:p>
                      <a:endParaRPr lang="en-AU" sz="1400"/>
                    </a:p>
                  </a:txBody>
                  <a:tcPr/>
                </a:tc>
                <a:tc>
                  <a:txBody>
                    <a:bodyPr/>
                    <a:lstStyle/>
                    <a:p>
                      <a:endParaRPr lang="en-AU" sz="1400"/>
                    </a:p>
                  </a:txBody>
                  <a:tcPr/>
                </a:tc>
                <a:tc>
                  <a:txBody>
                    <a:bodyPr/>
                    <a:lstStyle/>
                    <a:p>
                      <a:endParaRPr lang="en-AU" sz="1400" dirty="0"/>
                    </a:p>
                  </a:txBody>
                  <a:tcPr/>
                </a:tc>
                <a:tc>
                  <a:txBody>
                    <a:bodyPr/>
                    <a:lstStyle/>
                    <a:p>
                      <a:endParaRPr lang="en-AU" sz="140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3171861575"/>
                  </a:ext>
                </a:extLst>
              </a:tr>
              <a:tr h="370840">
                <a:tc>
                  <a:txBody>
                    <a:bodyPr/>
                    <a:lstStyle/>
                    <a:p>
                      <a:r>
                        <a:rPr lang="en-US" sz="1200" dirty="0"/>
                        <a:t>New Cell Construction</a:t>
                      </a:r>
                      <a:endParaRPr lang="en-AU" sz="1200" dirty="0"/>
                    </a:p>
                  </a:txBody>
                  <a:tcPr anchor="ctr"/>
                </a:tc>
                <a:tc>
                  <a:txBody>
                    <a:bodyPr/>
                    <a:lstStyle/>
                    <a:p>
                      <a:r>
                        <a:rPr lang="en-US" sz="1200" dirty="0"/>
                        <a:t>Follows Quarry Completion</a:t>
                      </a:r>
                      <a:endParaRPr lang="en-AU" sz="1200" dirty="0"/>
                    </a:p>
                  </a:txBody>
                  <a:tcPr anchor="ctr"/>
                </a:tc>
                <a:tc>
                  <a:txBody>
                    <a:bodyPr/>
                    <a:lstStyle/>
                    <a:p>
                      <a:endParaRPr lang="en-AU" sz="1400" dirty="0"/>
                    </a:p>
                  </a:txBody>
                  <a:tcPr/>
                </a:tc>
                <a:tc>
                  <a:txBody>
                    <a:bodyPr/>
                    <a:lstStyle/>
                    <a:p>
                      <a:endParaRPr lang="en-AU" sz="1400"/>
                    </a:p>
                  </a:txBody>
                  <a:tcPr/>
                </a:tc>
                <a:tc>
                  <a:txBody>
                    <a:bodyPr/>
                    <a:lstStyle/>
                    <a:p>
                      <a:endParaRPr lang="en-AU" sz="1400"/>
                    </a:p>
                  </a:txBody>
                  <a:tcPr/>
                </a:tc>
                <a:tc>
                  <a:txBody>
                    <a:bodyPr/>
                    <a:lstStyle/>
                    <a:p>
                      <a:endParaRPr lang="en-AU" sz="1400"/>
                    </a:p>
                  </a:txBody>
                  <a:tcPr/>
                </a:tc>
                <a:tc>
                  <a:txBody>
                    <a:bodyPr/>
                    <a:lstStyle/>
                    <a:p>
                      <a:endParaRPr lang="en-AU" sz="1400"/>
                    </a:p>
                  </a:txBody>
                  <a:tcPr/>
                </a:tc>
                <a:tc>
                  <a:txBody>
                    <a:bodyPr/>
                    <a:lstStyle/>
                    <a:p>
                      <a:endParaRPr lang="en-AU" sz="1400"/>
                    </a:p>
                  </a:txBody>
                  <a:tcPr/>
                </a:tc>
                <a:tc>
                  <a:txBody>
                    <a:bodyPr/>
                    <a:lstStyle/>
                    <a:p>
                      <a:endParaRPr lang="en-AU" sz="140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345829795"/>
                  </a:ext>
                </a:extLst>
              </a:tr>
            </a:tbl>
          </a:graphicData>
        </a:graphic>
      </p:graphicFrame>
      <p:cxnSp>
        <p:nvCxnSpPr>
          <p:cNvPr id="19" name="Straight Arrow Connector 18">
            <a:extLst>
              <a:ext uri="{FF2B5EF4-FFF2-40B4-BE49-F238E27FC236}">
                <a16:creationId xmlns:a16="http://schemas.microsoft.com/office/drawing/2014/main" id="{61C28197-C8CE-4918-A1E3-602D3CB4E3C1}"/>
              </a:ext>
            </a:extLst>
          </p:cNvPr>
          <p:cNvCxnSpPr>
            <a:cxnSpLocks/>
          </p:cNvCxnSpPr>
          <p:nvPr/>
        </p:nvCxnSpPr>
        <p:spPr>
          <a:xfrm>
            <a:off x="4699221" y="3403015"/>
            <a:ext cx="2503437" cy="0"/>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292EB8F-9802-40BF-A4D5-4AAB87489CA2}"/>
              </a:ext>
            </a:extLst>
          </p:cNvPr>
          <p:cNvCxnSpPr>
            <a:cxnSpLocks/>
          </p:cNvCxnSpPr>
          <p:nvPr/>
        </p:nvCxnSpPr>
        <p:spPr>
          <a:xfrm>
            <a:off x="4154751" y="3028258"/>
            <a:ext cx="3047907" cy="24431"/>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BB2DD31C-E362-42EA-A576-A180623AAD11}"/>
              </a:ext>
            </a:extLst>
          </p:cNvPr>
          <p:cNvCxnSpPr>
            <a:cxnSpLocks/>
          </p:cNvCxnSpPr>
          <p:nvPr/>
        </p:nvCxnSpPr>
        <p:spPr>
          <a:xfrm flipV="1">
            <a:off x="4136995" y="3765408"/>
            <a:ext cx="4266174" cy="4438"/>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sp>
        <p:nvSpPr>
          <p:cNvPr id="16" name="Star: 5 Points 15">
            <a:extLst>
              <a:ext uri="{FF2B5EF4-FFF2-40B4-BE49-F238E27FC236}">
                <a16:creationId xmlns:a16="http://schemas.microsoft.com/office/drawing/2014/main" id="{C1D0BB97-58E7-40FB-A332-D8D0B37A1B08}"/>
              </a:ext>
            </a:extLst>
          </p:cNvPr>
          <p:cNvSpPr/>
          <p:nvPr/>
        </p:nvSpPr>
        <p:spPr>
          <a:xfrm>
            <a:off x="8043169" y="3944997"/>
            <a:ext cx="360000" cy="360000"/>
          </a:xfrm>
          <a:prstGeom prst="star5">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30" name="Straight Arrow Connector 29">
            <a:extLst>
              <a:ext uri="{FF2B5EF4-FFF2-40B4-BE49-F238E27FC236}">
                <a16:creationId xmlns:a16="http://schemas.microsoft.com/office/drawing/2014/main" id="{9F80BBFD-FDEF-4772-A5EB-14E97F59DBC6}"/>
              </a:ext>
            </a:extLst>
          </p:cNvPr>
          <p:cNvCxnSpPr>
            <a:cxnSpLocks/>
          </p:cNvCxnSpPr>
          <p:nvPr/>
        </p:nvCxnSpPr>
        <p:spPr>
          <a:xfrm flipV="1">
            <a:off x="7803472" y="5091733"/>
            <a:ext cx="1914911" cy="772"/>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AF3553E4-C012-4A6E-B3D2-FA5CEDD7CBB7}"/>
              </a:ext>
            </a:extLst>
          </p:cNvPr>
          <p:cNvSpPr txBox="1"/>
          <p:nvPr/>
        </p:nvSpPr>
        <p:spPr>
          <a:xfrm>
            <a:off x="3797105" y="2404496"/>
            <a:ext cx="577948" cy="513711"/>
          </a:xfrm>
          <a:prstGeom prst="rect">
            <a:avLst/>
          </a:prstGeom>
          <a:noFill/>
        </p:spPr>
        <p:txBody>
          <a:bodyPr wrap="square" rtlCol="0">
            <a:noAutofit/>
          </a:bodyPr>
          <a:lstStyle/>
          <a:p>
            <a:pPr>
              <a:buClr>
                <a:schemeClr val="accent1"/>
              </a:buClr>
            </a:pPr>
            <a:r>
              <a:rPr lang="en-AU" sz="3200" dirty="0">
                <a:solidFill>
                  <a:srgbClr val="00B050"/>
                </a:solidFill>
                <a:sym typeface="Wingdings" panose="05000000000000000000" pitchFamily="2" charset="2"/>
              </a:rPr>
              <a:t></a:t>
            </a:r>
            <a:endParaRPr lang="en-AU" sz="1400" dirty="0">
              <a:solidFill>
                <a:srgbClr val="00B050"/>
              </a:solidFill>
            </a:endParaRPr>
          </a:p>
        </p:txBody>
      </p:sp>
      <p:sp>
        <p:nvSpPr>
          <p:cNvPr id="14" name="TextBox 13">
            <a:extLst>
              <a:ext uri="{FF2B5EF4-FFF2-40B4-BE49-F238E27FC236}">
                <a16:creationId xmlns:a16="http://schemas.microsoft.com/office/drawing/2014/main" id="{FC1910B1-D1D5-47F7-8785-509497D2C5F2}"/>
              </a:ext>
            </a:extLst>
          </p:cNvPr>
          <p:cNvSpPr txBox="1"/>
          <p:nvPr/>
        </p:nvSpPr>
        <p:spPr>
          <a:xfrm>
            <a:off x="4646588" y="3164803"/>
            <a:ext cx="612824" cy="513711"/>
          </a:xfrm>
          <a:prstGeom prst="rect">
            <a:avLst/>
          </a:prstGeom>
          <a:noFill/>
        </p:spPr>
        <p:txBody>
          <a:bodyPr wrap="square" rtlCol="0">
            <a:noAutofit/>
          </a:bodyPr>
          <a:lstStyle/>
          <a:p>
            <a:pPr>
              <a:buClr>
                <a:schemeClr val="accent1"/>
              </a:buClr>
            </a:pPr>
            <a:r>
              <a:rPr lang="en-AU" sz="3200" dirty="0">
                <a:solidFill>
                  <a:srgbClr val="00B050"/>
                </a:solidFill>
                <a:sym typeface="Wingdings" panose="05000000000000000000" pitchFamily="2" charset="2"/>
              </a:rPr>
              <a:t></a:t>
            </a:r>
            <a:endParaRPr lang="en-AU" sz="1400" dirty="0">
              <a:solidFill>
                <a:srgbClr val="00B050"/>
              </a:solidFill>
            </a:endParaRPr>
          </a:p>
        </p:txBody>
      </p:sp>
      <p:sp>
        <p:nvSpPr>
          <p:cNvPr id="17" name="TextBox 16">
            <a:extLst>
              <a:ext uri="{FF2B5EF4-FFF2-40B4-BE49-F238E27FC236}">
                <a16:creationId xmlns:a16="http://schemas.microsoft.com/office/drawing/2014/main" id="{069DF5C6-1676-48A1-BFA3-CE8B9FF6D0B9}"/>
              </a:ext>
            </a:extLst>
          </p:cNvPr>
          <p:cNvSpPr txBox="1"/>
          <p:nvPr/>
        </p:nvSpPr>
        <p:spPr>
          <a:xfrm>
            <a:off x="5070524" y="3164803"/>
            <a:ext cx="577948" cy="513711"/>
          </a:xfrm>
          <a:prstGeom prst="rect">
            <a:avLst/>
          </a:prstGeom>
          <a:noFill/>
        </p:spPr>
        <p:txBody>
          <a:bodyPr wrap="square" rtlCol="0">
            <a:noAutofit/>
          </a:bodyPr>
          <a:lstStyle/>
          <a:p>
            <a:pPr>
              <a:buClr>
                <a:schemeClr val="accent1"/>
              </a:buClr>
            </a:pPr>
            <a:r>
              <a:rPr lang="en-AU" sz="3200" dirty="0">
                <a:solidFill>
                  <a:srgbClr val="00B050"/>
                </a:solidFill>
                <a:sym typeface="Wingdings" panose="05000000000000000000" pitchFamily="2" charset="2"/>
              </a:rPr>
              <a:t></a:t>
            </a:r>
            <a:endParaRPr lang="en-AU" sz="1400" dirty="0">
              <a:solidFill>
                <a:srgbClr val="00B050"/>
              </a:solidFill>
            </a:endParaRPr>
          </a:p>
        </p:txBody>
      </p:sp>
      <p:sp>
        <p:nvSpPr>
          <p:cNvPr id="22" name="Star: 5 Points 21">
            <a:extLst>
              <a:ext uri="{FF2B5EF4-FFF2-40B4-BE49-F238E27FC236}">
                <a16:creationId xmlns:a16="http://schemas.microsoft.com/office/drawing/2014/main" id="{BA215B85-EFD6-475F-BB11-165146D30591}"/>
              </a:ext>
            </a:extLst>
          </p:cNvPr>
          <p:cNvSpPr/>
          <p:nvPr/>
        </p:nvSpPr>
        <p:spPr>
          <a:xfrm>
            <a:off x="8043169" y="4428365"/>
            <a:ext cx="360000" cy="360000"/>
          </a:xfrm>
          <a:prstGeom prst="star5">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0443A0FD-BDC2-4B31-9438-CE6042D44AFD}"/>
              </a:ext>
            </a:extLst>
          </p:cNvPr>
          <p:cNvSpPr txBox="1"/>
          <p:nvPr/>
        </p:nvSpPr>
        <p:spPr>
          <a:xfrm>
            <a:off x="2521257" y="1082609"/>
            <a:ext cx="6587231" cy="311185"/>
          </a:xfrm>
          <a:prstGeom prst="rect">
            <a:avLst/>
          </a:prstGeom>
          <a:noFill/>
        </p:spPr>
        <p:txBody>
          <a:bodyPr wrap="square" rtlCol="0">
            <a:noAutofit/>
          </a:bodyPr>
          <a:lstStyle/>
          <a:p>
            <a:pPr marL="285750" indent="-285750">
              <a:buClr>
                <a:schemeClr val="accent1"/>
              </a:buClr>
              <a:buFont typeface="Arial"/>
              <a:buChar char="•"/>
            </a:pPr>
            <a:r>
              <a:rPr lang="en-US" sz="1400" dirty="0">
                <a:solidFill>
                  <a:srgbClr val="1F497D"/>
                </a:solidFill>
              </a:rPr>
              <a:t>There is 2 rock crushing items?  I thought rock crushing was being completed earlier based on our conversation yesterday? Do we need to add works in clay pit for what Mat mentioned yesterday to prepare Gilda for works in clay pit?</a:t>
            </a:r>
            <a:endParaRPr lang="en-AU" sz="1400" dirty="0" err="1">
              <a:solidFill>
                <a:srgbClr val="1F497D"/>
              </a:solidFill>
            </a:endParaRPr>
          </a:p>
        </p:txBody>
      </p:sp>
    </p:spTree>
    <p:extLst>
      <p:ext uri="{BB962C8B-B14F-4D97-AF65-F5344CB8AC3E}">
        <p14:creationId xmlns:p14="http://schemas.microsoft.com/office/powerpoint/2010/main" val="687303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B4D94AB2-E651-427C-B63E-684020C55552}"/>
              </a:ext>
            </a:extLst>
          </p:cNvPr>
          <p:cNvGraphicFramePr>
            <a:graphicFrameLocks noGrp="1"/>
          </p:cNvGraphicFramePr>
          <p:nvPr>
            <p:ph idx="1"/>
            <p:extLst>
              <p:ext uri="{D42A27DB-BD31-4B8C-83A1-F6EECF244321}">
                <p14:modId xmlns:p14="http://schemas.microsoft.com/office/powerpoint/2010/main" val="3564613996"/>
              </p:ext>
            </p:extLst>
          </p:nvPr>
        </p:nvGraphicFramePr>
        <p:xfrm>
          <a:off x="211214" y="1077832"/>
          <a:ext cx="9403303" cy="4994494"/>
        </p:xfrm>
        <a:graphic>
          <a:graphicData uri="http://schemas.openxmlformats.org/drawingml/2006/table">
            <a:tbl>
              <a:tblPr firstRow="1" bandRow="1">
                <a:tableStyleId>{5C22544A-7EE6-4342-B048-85BDC9FD1C3A}</a:tableStyleId>
              </a:tblPr>
              <a:tblGrid>
                <a:gridCol w="4192110">
                  <a:extLst>
                    <a:ext uri="{9D8B030D-6E8A-4147-A177-3AD203B41FA5}">
                      <a16:colId xmlns:a16="http://schemas.microsoft.com/office/drawing/2014/main" val="429648923"/>
                    </a:ext>
                  </a:extLst>
                </a:gridCol>
                <a:gridCol w="5211193">
                  <a:extLst>
                    <a:ext uri="{9D8B030D-6E8A-4147-A177-3AD203B41FA5}">
                      <a16:colId xmlns:a16="http://schemas.microsoft.com/office/drawing/2014/main" val="2182699452"/>
                    </a:ext>
                  </a:extLst>
                </a:gridCol>
              </a:tblGrid>
              <a:tr h="415149">
                <a:tc>
                  <a:txBody>
                    <a:bodyPr/>
                    <a:lstStyle/>
                    <a:p>
                      <a:r>
                        <a:rPr lang="en-US" dirty="0"/>
                        <a:t>Vibrations</a:t>
                      </a:r>
                      <a:endParaRPr lang="en-AU" dirty="0"/>
                    </a:p>
                  </a:txBody>
                  <a:tcPr/>
                </a:tc>
                <a:tc>
                  <a:txBody>
                    <a:bodyPr/>
                    <a:lstStyle/>
                    <a:p>
                      <a:r>
                        <a:rPr lang="en-US" dirty="0"/>
                        <a:t>Rock Crushing</a:t>
                      </a:r>
                      <a:endParaRPr lang="en-AU" dirty="0"/>
                    </a:p>
                  </a:txBody>
                  <a:tcPr/>
                </a:tc>
                <a:extLst>
                  <a:ext uri="{0D108BD9-81ED-4DB2-BD59-A6C34878D82A}">
                    <a16:rowId xmlns:a16="http://schemas.microsoft.com/office/drawing/2014/main" val="550325159"/>
                  </a:ext>
                </a:extLst>
              </a:tr>
              <a:tr h="4579345">
                <a:tc>
                  <a:txBody>
                    <a:bodyPr/>
                    <a:lstStyle/>
                    <a:p>
                      <a:pPr marL="171450" indent="-171450">
                        <a:buFont typeface="Arial" panose="020B0604020202020204" pitchFamily="34" charset="0"/>
                        <a:buChar char="•"/>
                      </a:pPr>
                      <a:r>
                        <a:rPr lang="en-US" sz="1300" dirty="0"/>
                        <a:t>Vibration monitoring have been undertaken during all blasting activities. </a:t>
                      </a:r>
                    </a:p>
                    <a:p>
                      <a:pPr marL="171450" indent="-171450">
                        <a:buFont typeface="Arial" panose="020B0604020202020204" pitchFamily="34" charset="0"/>
                        <a:buChar char="•"/>
                      </a:pPr>
                      <a:endParaRPr lang="en-US" sz="1300" dirty="0"/>
                    </a:p>
                    <a:p>
                      <a:pPr marL="171450" indent="-171450">
                        <a:buFont typeface="Arial" panose="020B0604020202020204" pitchFamily="34" charset="0"/>
                        <a:buChar char="•"/>
                      </a:pPr>
                      <a:r>
                        <a:rPr lang="en-US" sz="1300" dirty="0"/>
                        <a:t>All blasting monitoring is within the limit set by Earth Resources and Regulation (ERR)</a:t>
                      </a:r>
                    </a:p>
                    <a:p>
                      <a:pPr marL="171450" indent="-171450">
                        <a:buFont typeface="Arial" panose="020B0604020202020204" pitchFamily="34" charset="0"/>
                        <a:buChar char="•"/>
                      </a:pPr>
                      <a:endParaRPr lang="en-US" sz="1300" dirty="0"/>
                    </a:p>
                    <a:p>
                      <a:pPr marL="171450" indent="-171450">
                        <a:buFont typeface="Arial" panose="020B0604020202020204" pitchFamily="34" charset="0"/>
                        <a:buChar char="•"/>
                      </a:pPr>
                      <a:endParaRPr lang="en-US" sz="1300" dirty="0"/>
                    </a:p>
                  </a:txBody>
                  <a:tcPr/>
                </a:tc>
                <a:tc>
                  <a:txBody>
                    <a:bodyPr/>
                    <a:lstStyle/>
                    <a:p>
                      <a:pPr marL="171450" indent="-171450">
                        <a:buFont typeface="Arial" panose="020B0604020202020204" pitchFamily="34" charset="0"/>
                        <a:buChar char="•"/>
                      </a:pPr>
                      <a:r>
                        <a:rPr lang="en-US" sz="1300" dirty="0"/>
                        <a:t>Rock crushing  is undertaken on the lower level of the cell to minimise noise impacts.</a:t>
                      </a:r>
                    </a:p>
                    <a:p>
                      <a:pPr marL="171450" indent="-171450">
                        <a:buFont typeface="Arial" panose="020B0604020202020204" pitchFamily="34" charset="0"/>
                        <a:buChar char="•"/>
                      </a:pPr>
                      <a:endParaRPr lang="en-US" sz="1300" dirty="0"/>
                    </a:p>
                    <a:p>
                      <a:pPr marL="171450" indent="-171450">
                        <a:buFont typeface="Arial" panose="020B0604020202020204" pitchFamily="34" charset="0"/>
                        <a:buChar char="•"/>
                      </a:pPr>
                      <a:r>
                        <a:rPr lang="en-US" sz="1300" dirty="0">
                          <a:solidFill>
                            <a:schemeClr val="tx1"/>
                          </a:solidFill>
                        </a:rPr>
                        <a:t>During last 6 months rock crusher has not been used continually to reduce noise impacts.</a:t>
                      </a:r>
                    </a:p>
                    <a:p>
                      <a:pPr marL="171450" indent="-171450">
                        <a:buFont typeface="Arial" panose="020B0604020202020204" pitchFamily="34" charset="0"/>
                        <a:buChar char="•"/>
                      </a:pPr>
                      <a:endParaRPr lang="en-US" sz="1300" dirty="0"/>
                    </a:p>
                    <a:p>
                      <a:pPr marL="171450" indent="-171450">
                        <a:buFont typeface="Arial" panose="020B0604020202020204" pitchFamily="34" charset="0"/>
                        <a:buChar char="•"/>
                      </a:pPr>
                      <a:endParaRPr lang="en-US" sz="1300" dirty="0"/>
                    </a:p>
                    <a:p>
                      <a:pPr marL="0" indent="0">
                        <a:buFont typeface="Arial" panose="020B0604020202020204" pitchFamily="34" charset="0"/>
                        <a:buNone/>
                      </a:pPr>
                      <a:endParaRPr lang="en-US" sz="1300" dirty="0"/>
                    </a:p>
                    <a:p>
                      <a:pPr marL="171450" indent="-171450">
                        <a:buFont typeface="Arial" panose="020B0604020202020204" pitchFamily="34" charset="0"/>
                        <a:buChar char="•"/>
                      </a:pPr>
                      <a:endParaRPr lang="en-US" sz="1300" dirty="0"/>
                    </a:p>
                  </a:txBody>
                  <a:tcPr/>
                </a:tc>
                <a:extLst>
                  <a:ext uri="{0D108BD9-81ED-4DB2-BD59-A6C34878D82A}">
                    <a16:rowId xmlns:a16="http://schemas.microsoft.com/office/drawing/2014/main" val="1220751239"/>
                  </a:ext>
                </a:extLst>
              </a:tr>
            </a:tbl>
          </a:graphicData>
        </a:graphic>
      </p:graphicFrame>
      <p:sp>
        <p:nvSpPr>
          <p:cNvPr id="4" name="Title 3">
            <a:extLst>
              <a:ext uri="{FF2B5EF4-FFF2-40B4-BE49-F238E27FC236}">
                <a16:creationId xmlns:a16="http://schemas.microsoft.com/office/drawing/2014/main" id="{BD9101BF-B2B5-4447-9172-FEB875668992}"/>
              </a:ext>
            </a:extLst>
          </p:cNvPr>
          <p:cNvSpPr>
            <a:spLocks noGrp="1"/>
          </p:cNvSpPr>
          <p:nvPr>
            <p:ph type="title"/>
          </p:nvPr>
        </p:nvSpPr>
        <p:spPr/>
        <p:txBody>
          <a:bodyPr/>
          <a:lstStyle/>
          <a:p>
            <a:r>
              <a:rPr lang="en-US" dirty="0"/>
              <a:t>Environmental Management</a:t>
            </a:r>
            <a:endParaRPr lang="en-AU" dirty="0"/>
          </a:p>
        </p:txBody>
      </p:sp>
      <p:pic>
        <p:nvPicPr>
          <p:cNvPr id="3" name="Picture 2">
            <a:extLst>
              <a:ext uri="{FF2B5EF4-FFF2-40B4-BE49-F238E27FC236}">
                <a16:creationId xmlns:a16="http://schemas.microsoft.com/office/drawing/2014/main" id="{6C0F3546-7208-4010-A86C-BF660A6E9A2A}"/>
              </a:ext>
            </a:extLst>
          </p:cNvPr>
          <p:cNvPicPr>
            <a:picLocks noChangeAspect="1"/>
          </p:cNvPicPr>
          <p:nvPr/>
        </p:nvPicPr>
        <p:blipFill>
          <a:blip r:embed="rId2"/>
          <a:stretch>
            <a:fillRect/>
          </a:stretch>
        </p:blipFill>
        <p:spPr>
          <a:xfrm>
            <a:off x="4953000" y="3108370"/>
            <a:ext cx="4073015" cy="2397698"/>
          </a:xfrm>
          <a:prstGeom prst="rect">
            <a:avLst/>
          </a:prstGeom>
        </p:spPr>
      </p:pic>
    </p:spTree>
    <p:extLst>
      <p:ext uri="{BB962C8B-B14F-4D97-AF65-F5344CB8AC3E}">
        <p14:creationId xmlns:p14="http://schemas.microsoft.com/office/powerpoint/2010/main" val="927248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E1B509-85ED-42DF-81E1-27B359945CCF}"/>
              </a:ext>
            </a:extLst>
          </p:cNvPr>
          <p:cNvSpPr>
            <a:spLocks noGrp="1"/>
          </p:cNvSpPr>
          <p:nvPr>
            <p:ph type="ftr" sz="quarter" idx="14"/>
          </p:nvPr>
        </p:nvSpPr>
        <p:spPr/>
        <p:txBody>
          <a:bodyPr/>
          <a:lstStyle/>
          <a:p>
            <a:pPr>
              <a:defRPr/>
            </a:pPr>
            <a:r>
              <a:rPr lang="en-US"/>
              <a:t>Confidential  |  </a:t>
            </a:r>
            <a:fld id="{3C643DA0-474F-4E48-A9FD-853AC22A55FF}" type="slidenum">
              <a:rPr lang="en-US" smtClean="0"/>
              <a:pPr>
                <a:defRPr/>
              </a:pPr>
              <a:t>7</a:t>
            </a:fld>
            <a:endParaRPr lang="en-US" dirty="0"/>
          </a:p>
        </p:txBody>
      </p:sp>
      <p:graphicFrame>
        <p:nvGraphicFramePr>
          <p:cNvPr id="11" name="Table 11">
            <a:extLst>
              <a:ext uri="{FF2B5EF4-FFF2-40B4-BE49-F238E27FC236}">
                <a16:creationId xmlns:a16="http://schemas.microsoft.com/office/drawing/2014/main" id="{23611883-6E6B-49E5-86BD-8BB5C0F4D9FC}"/>
              </a:ext>
            </a:extLst>
          </p:cNvPr>
          <p:cNvGraphicFramePr>
            <a:graphicFrameLocks noGrp="1"/>
          </p:cNvGraphicFramePr>
          <p:nvPr>
            <p:ph idx="1"/>
            <p:extLst>
              <p:ext uri="{D42A27DB-BD31-4B8C-83A1-F6EECF244321}">
                <p14:modId xmlns:p14="http://schemas.microsoft.com/office/powerpoint/2010/main" val="1901417895"/>
              </p:ext>
            </p:extLst>
          </p:nvPr>
        </p:nvGraphicFramePr>
        <p:xfrm>
          <a:off x="116516" y="41270"/>
          <a:ext cx="9789483" cy="6864089"/>
        </p:xfrm>
        <a:graphic>
          <a:graphicData uri="http://schemas.openxmlformats.org/drawingml/2006/table">
            <a:tbl>
              <a:tblPr firstRow="1" bandRow="1">
                <a:tableStyleId>{5C22544A-7EE6-4342-B048-85BDC9FD1C3A}</a:tableStyleId>
              </a:tblPr>
              <a:tblGrid>
                <a:gridCol w="4871976">
                  <a:extLst>
                    <a:ext uri="{9D8B030D-6E8A-4147-A177-3AD203B41FA5}">
                      <a16:colId xmlns:a16="http://schemas.microsoft.com/office/drawing/2014/main" val="14694300"/>
                    </a:ext>
                  </a:extLst>
                </a:gridCol>
                <a:gridCol w="4704568">
                  <a:extLst>
                    <a:ext uri="{9D8B030D-6E8A-4147-A177-3AD203B41FA5}">
                      <a16:colId xmlns:a16="http://schemas.microsoft.com/office/drawing/2014/main" val="2675685538"/>
                    </a:ext>
                  </a:extLst>
                </a:gridCol>
                <a:gridCol w="212939">
                  <a:extLst>
                    <a:ext uri="{9D8B030D-6E8A-4147-A177-3AD203B41FA5}">
                      <a16:colId xmlns:a16="http://schemas.microsoft.com/office/drawing/2014/main" val="2111396684"/>
                    </a:ext>
                  </a:extLst>
                </a:gridCol>
              </a:tblGrid>
              <a:tr h="383302">
                <a:tc>
                  <a:txBody>
                    <a:bodyPr/>
                    <a:lstStyle/>
                    <a:p>
                      <a:r>
                        <a:rPr lang="en-US" dirty="0"/>
                        <a:t>Litter</a:t>
                      </a:r>
                      <a:endParaRPr lang="en-AU" dirty="0"/>
                    </a:p>
                  </a:txBody>
                  <a:tcPr/>
                </a:tc>
                <a:tc>
                  <a:txBody>
                    <a:bodyPr/>
                    <a:lstStyle/>
                    <a:p>
                      <a:r>
                        <a:rPr lang="en-US" dirty="0"/>
                        <a:t>Dust</a:t>
                      </a:r>
                      <a:endParaRPr lang="en-AU" dirty="0"/>
                    </a:p>
                  </a:txBody>
                  <a:tcPr/>
                </a:tc>
                <a:tc>
                  <a:txBody>
                    <a:bodyPr/>
                    <a:lstStyle/>
                    <a:p>
                      <a:endParaRPr lang="en-AU" dirty="0"/>
                    </a:p>
                  </a:txBody>
                  <a:tcPr/>
                </a:tc>
                <a:extLst>
                  <a:ext uri="{0D108BD9-81ED-4DB2-BD59-A6C34878D82A}">
                    <a16:rowId xmlns:a16="http://schemas.microsoft.com/office/drawing/2014/main" val="1936855890"/>
                  </a:ext>
                </a:extLst>
              </a:tr>
              <a:tr h="1833347">
                <a:tc>
                  <a:txBody>
                    <a:bodyPr/>
                    <a:lstStyle/>
                    <a:p>
                      <a:pPr marL="285750" indent="-285750">
                        <a:buFont typeface="Arial" panose="020B0604020202020204" pitchFamily="34" charset="0"/>
                        <a:buChar char="•"/>
                      </a:pPr>
                      <a:r>
                        <a:rPr lang="en-US" sz="1400" dirty="0"/>
                        <a:t>6m litter net was installed in October 2021 on eastern side of the site to control wind blown litter on to Pomonal Road, to increase protection for any litter that might escape the existing fence.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New Cleanaway net installed in February on the front fence to reduce visual impacts </a:t>
                      </a:r>
                      <a:r>
                        <a:rPr lang="en-US" sz="1400" dirty="0">
                          <a:solidFill>
                            <a:schemeClr val="tx1"/>
                          </a:solidFill>
                        </a:rPr>
                        <a:t>and to stop litter from leaving site (as second line of defense).</a:t>
                      </a:r>
                      <a:endParaRPr lang="en-AU" sz="1400" dirty="0">
                        <a:solidFill>
                          <a:schemeClr val="tx1"/>
                        </a:solidFill>
                      </a:endParaRPr>
                    </a:p>
                  </a:txBody>
                  <a:tcPr/>
                </a:tc>
                <a:tc>
                  <a:txBody>
                    <a:bodyPr/>
                    <a:lstStyle/>
                    <a:p>
                      <a:pPr marL="171450" indent="-171450">
                        <a:buFont typeface="Arial" panose="020B0604020202020204" pitchFamily="34" charset="0"/>
                        <a:buChar char="•"/>
                      </a:pPr>
                      <a:r>
                        <a:rPr lang="en-US" sz="1300" dirty="0"/>
                        <a:t>Dust impacts are regularly assessed (visual monitoring).</a:t>
                      </a:r>
                    </a:p>
                    <a:p>
                      <a:pPr marL="171450" indent="-171450">
                        <a:buFont typeface="Arial" panose="020B0604020202020204" pitchFamily="34" charset="0"/>
                        <a:buChar char="•"/>
                      </a:pPr>
                      <a:endParaRPr lang="en-US" sz="1300" dirty="0"/>
                    </a:p>
                    <a:p>
                      <a:pPr marL="171450" indent="-171450">
                        <a:buFont typeface="Arial" panose="020B0604020202020204" pitchFamily="34" charset="0"/>
                        <a:buChar char="•"/>
                      </a:pPr>
                      <a:r>
                        <a:rPr lang="en-US" sz="1300" dirty="0"/>
                        <a:t>Old water was 8000L capacity, newer and bigger water cart (25,000 L) onsite for continual dust suppression. </a:t>
                      </a:r>
                    </a:p>
                    <a:p>
                      <a:pPr marL="171450" indent="-171450">
                        <a:buFont typeface="Arial" panose="020B0604020202020204" pitchFamily="34" charset="0"/>
                        <a:buChar char="•"/>
                      </a:pPr>
                      <a:endParaRPr lang="en-US" sz="1300" dirty="0"/>
                    </a:p>
                    <a:p>
                      <a:pPr marL="171450" indent="-171450">
                        <a:buFont typeface="Arial" panose="020B0604020202020204" pitchFamily="34" charset="0"/>
                        <a:buChar char="•"/>
                      </a:pPr>
                      <a:r>
                        <a:rPr lang="en-US" sz="1300" dirty="0"/>
                        <a:t>New water truck with water canon for dust suppression on stockpiles.</a:t>
                      </a:r>
                    </a:p>
                  </a:txBody>
                  <a:tcPr/>
                </a:tc>
                <a:tc>
                  <a:txBody>
                    <a:bodyPr/>
                    <a:lstStyle/>
                    <a:p>
                      <a:endParaRPr lang="en-AU" dirty="0"/>
                    </a:p>
                  </a:txBody>
                  <a:tcPr/>
                </a:tc>
                <a:extLst>
                  <a:ext uri="{0D108BD9-81ED-4DB2-BD59-A6C34878D82A}">
                    <a16:rowId xmlns:a16="http://schemas.microsoft.com/office/drawing/2014/main" val="2876034021"/>
                  </a:ext>
                </a:extLst>
              </a:tr>
              <a:tr h="1342016">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629767835"/>
                  </a:ext>
                </a:extLst>
              </a:tr>
              <a:tr h="3305424">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124346299"/>
                  </a:ext>
                </a:extLst>
              </a:tr>
            </a:tbl>
          </a:graphicData>
        </a:graphic>
      </p:graphicFrame>
      <p:pic>
        <p:nvPicPr>
          <p:cNvPr id="12" name="Picture 11" descr="A solar panel on a roof&#10;&#10;Description automatically generated with low confidence">
            <a:extLst>
              <a:ext uri="{FF2B5EF4-FFF2-40B4-BE49-F238E27FC236}">
                <a16:creationId xmlns:a16="http://schemas.microsoft.com/office/drawing/2014/main" id="{A4301999-1668-4A76-BCAB-66CF0C038479}"/>
              </a:ext>
            </a:extLst>
          </p:cNvPr>
          <p:cNvPicPr/>
          <p:nvPr/>
        </p:nvPicPr>
        <p:blipFill>
          <a:blip r:embed="rId2"/>
          <a:stretch>
            <a:fillRect/>
          </a:stretch>
        </p:blipFill>
        <p:spPr>
          <a:xfrm>
            <a:off x="353588" y="2245902"/>
            <a:ext cx="4369369" cy="2116970"/>
          </a:xfrm>
          <a:prstGeom prst="rect">
            <a:avLst/>
          </a:prstGeom>
        </p:spPr>
      </p:pic>
      <p:pic>
        <p:nvPicPr>
          <p:cNvPr id="6" name="Picture 5">
            <a:extLst>
              <a:ext uri="{FF2B5EF4-FFF2-40B4-BE49-F238E27FC236}">
                <a16:creationId xmlns:a16="http://schemas.microsoft.com/office/drawing/2014/main" id="{8E5C3FCD-5974-496A-A386-37241C05DA58}"/>
              </a:ext>
            </a:extLst>
          </p:cNvPr>
          <p:cNvPicPr>
            <a:picLocks noChangeAspect="1"/>
          </p:cNvPicPr>
          <p:nvPr/>
        </p:nvPicPr>
        <p:blipFill>
          <a:blip r:embed="rId3"/>
          <a:stretch>
            <a:fillRect/>
          </a:stretch>
        </p:blipFill>
        <p:spPr>
          <a:xfrm>
            <a:off x="4960027" y="2127822"/>
            <a:ext cx="4780627" cy="2235050"/>
          </a:xfrm>
          <a:prstGeom prst="rect">
            <a:avLst/>
          </a:prstGeom>
        </p:spPr>
      </p:pic>
      <p:pic>
        <p:nvPicPr>
          <p:cNvPr id="4" name="Picture 3">
            <a:extLst>
              <a:ext uri="{FF2B5EF4-FFF2-40B4-BE49-F238E27FC236}">
                <a16:creationId xmlns:a16="http://schemas.microsoft.com/office/drawing/2014/main" id="{72C8A625-34B9-44E0-9858-BEC0E04549F9}"/>
              </a:ext>
            </a:extLst>
          </p:cNvPr>
          <p:cNvPicPr>
            <a:picLocks noChangeAspect="1"/>
          </p:cNvPicPr>
          <p:nvPr/>
        </p:nvPicPr>
        <p:blipFill>
          <a:blip r:embed="rId4"/>
          <a:stretch>
            <a:fillRect/>
          </a:stretch>
        </p:blipFill>
        <p:spPr>
          <a:xfrm>
            <a:off x="4923291" y="4455713"/>
            <a:ext cx="4836483" cy="2449647"/>
          </a:xfrm>
          <a:prstGeom prst="rect">
            <a:avLst/>
          </a:prstGeom>
        </p:spPr>
      </p:pic>
      <p:pic>
        <p:nvPicPr>
          <p:cNvPr id="3" name="Picture 2">
            <a:extLst>
              <a:ext uri="{FF2B5EF4-FFF2-40B4-BE49-F238E27FC236}">
                <a16:creationId xmlns:a16="http://schemas.microsoft.com/office/drawing/2014/main" id="{AAE60681-A77A-46D8-BCEA-E56316C53550}"/>
              </a:ext>
            </a:extLst>
          </p:cNvPr>
          <p:cNvPicPr>
            <a:picLocks noChangeAspect="1"/>
          </p:cNvPicPr>
          <p:nvPr/>
        </p:nvPicPr>
        <p:blipFill>
          <a:blip r:embed="rId5"/>
          <a:stretch>
            <a:fillRect/>
          </a:stretch>
        </p:blipFill>
        <p:spPr>
          <a:xfrm>
            <a:off x="335219" y="4455713"/>
            <a:ext cx="4369369" cy="2365594"/>
          </a:xfrm>
          <a:prstGeom prst="rect">
            <a:avLst/>
          </a:prstGeom>
        </p:spPr>
      </p:pic>
    </p:spTree>
    <p:extLst>
      <p:ext uri="{BB962C8B-B14F-4D97-AF65-F5344CB8AC3E}">
        <p14:creationId xmlns:p14="http://schemas.microsoft.com/office/powerpoint/2010/main" val="3340092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E1B509-85ED-42DF-81E1-27B359945CCF}"/>
              </a:ext>
            </a:extLst>
          </p:cNvPr>
          <p:cNvSpPr>
            <a:spLocks noGrp="1"/>
          </p:cNvSpPr>
          <p:nvPr>
            <p:ph type="ftr" sz="quarter" idx="14"/>
          </p:nvPr>
        </p:nvSpPr>
        <p:spPr/>
        <p:txBody>
          <a:bodyPr/>
          <a:lstStyle/>
          <a:p>
            <a:pPr>
              <a:defRPr/>
            </a:pPr>
            <a:r>
              <a:rPr lang="en-US"/>
              <a:t>Confidential  |  </a:t>
            </a:r>
            <a:fld id="{3C643DA0-474F-4E48-A9FD-853AC22A55FF}" type="slidenum">
              <a:rPr lang="en-US" smtClean="0"/>
              <a:pPr>
                <a:defRPr/>
              </a:pPr>
              <a:t>8</a:t>
            </a:fld>
            <a:endParaRPr lang="en-US" dirty="0"/>
          </a:p>
        </p:txBody>
      </p:sp>
      <p:graphicFrame>
        <p:nvGraphicFramePr>
          <p:cNvPr id="11" name="Table 11">
            <a:extLst>
              <a:ext uri="{FF2B5EF4-FFF2-40B4-BE49-F238E27FC236}">
                <a16:creationId xmlns:a16="http://schemas.microsoft.com/office/drawing/2014/main" id="{23611883-6E6B-49E5-86BD-8BB5C0F4D9FC}"/>
              </a:ext>
            </a:extLst>
          </p:cNvPr>
          <p:cNvGraphicFramePr>
            <a:graphicFrameLocks noGrp="1"/>
          </p:cNvGraphicFramePr>
          <p:nvPr>
            <p:ph idx="1"/>
            <p:extLst>
              <p:ext uri="{D42A27DB-BD31-4B8C-83A1-F6EECF244321}">
                <p14:modId xmlns:p14="http://schemas.microsoft.com/office/powerpoint/2010/main" val="728252080"/>
              </p:ext>
            </p:extLst>
          </p:nvPr>
        </p:nvGraphicFramePr>
        <p:xfrm>
          <a:off x="112542" y="0"/>
          <a:ext cx="9793458" cy="6260122"/>
        </p:xfrm>
        <a:graphic>
          <a:graphicData uri="http://schemas.openxmlformats.org/drawingml/2006/table">
            <a:tbl>
              <a:tblPr firstRow="1" bandRow="1">
                <a:tableStyleId>{5C22544A-7EE6-4342-B048-85BDC9FD1C3A}</a:tableStyleId>
              </a:tblPr>
              <a:tblGrid>
                <a:gridCol w="4845423">
                  <a:extLst>
                    <a:ext uri="{9D8B030D-6E8A-4147-A177-3AD203B41FA5}">
                      <a16:colId xmlns:a16="http://schemas.microsoft.com/office/drawing/2014/main" val="14694300"/>
                    </a:ext>
                  </a:extLst>
                </a:gridCol>
                <a:gridCol w="4739755">
                  <a:extLst>
                    <a:ext uri="{9D8B030D-6E8A-4147-A177-3AD203B41FA5}">
                      <a16:colId xmlns:a16="http://schemas.microsoft.com/office/drawing/2014/main" val="2675685538"/>
                    </a:ext>
                  </a:extLst>
                </a:gridCol>
                <a:gridCol w="208280">
                  <a:extLst>
                    <a:ext uri="{9D8B030D-6E8A-4147-A177-3AD203B41FA5}">
                      <a16:colId xmlns:a16="http://schemas.microsoft.com/office/drawing/2014/main" val="2111396684"/>
                    </a:ext>
                  </a:extLst>
                </a:gridCol>
              </a:tblGrid>
              <a:tr h="480821">
                <a:tc>
                  <a:txBody>
                    <a:bodyPr/>
                    <a:lstStyle/>
                    <a:p>
                      <a:r>
                        <a:rPr lang="en-US" dirty="0"/>
                        <a:t>Odour</a:t>
                      </a:r>
                      <a:endParaRPr lang="en-AU" dirty="0"/>
                    </a:p>
                  </a:txBody>
                  <a:tcPr/>
                </a:tc>
                <a:tc>
                  <a:txBody>
                    <a:bodyPr/>
                    <a:lstStyle/>
                    <a:p>
                      <a:r>
                        <a:rPr lang="en-US" dirty="0"/>
                        <a:t>Truck wash</a:t>
                      </a:r>
                      <a:endParaRPr lang="en-AU" dirty="0"/>
                    </a:p>
                  </a:txBody>
                  <a:tcPr/>
                </a:tc>
                <a:tc>
                  <a:txBody>
                    <a:bodyPr/>
                    <a:lstStyle/>
                    <a:p>
                      <a:endParaRPr lang="en-AU" dirty="0"/>
                    </a:p>
                  </a:txBody>
                  <a:tcPr/>
                </a:tc>
                <a:extLst>
                  <a:ext uri="{0D108BD9-81ED-4DB2-BD59-A6C34878D82A}">
                    <a16:rowId xmlns:a16="http://schemas.microsoft.com/office/drawing/2014/main" val="1936855890"/>
                  </a:ext>
                </a:extLst>
              </a:tr>
              <a:tr h="2310283">
                <a:tc>
                  <a:txBody>
                    <a:bodyPr/>
                    <a:lstStyle/>
                    <a:p>
                      <a:pPr marL="285750" indent="-285750">
                        <a:buFont typeface="Arial" panose="020B0604020202020204" pitchFamily="34" charset="0"/>
                        <a:buChar char="•"/>
                      </a:pPr>
                      <a:r>
                        <a:rPr lang="en-US" sz="1400" dirty="0"/>
                        <a:t>All odorous load will undergo deep burial as per the best practice guideline to minimise odour impacts.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End of each day, waste will be covered with clay or alternate daily cover approved by EPA to </a:t>
                      </a:r>
                      <a:r>
                        <a:rPr lang="en-US" sz="1400" dirty="0">
                          <a:solidFill>
                            <a:schemeClr val="tx1"/>
                          </a:solidFill>
                        </a:rPr>
                        <a:t>eliminate odour impacts</a:t>
                      </a:r>
                      <a:r>
                        <a:rPr lang="en-US" sz="1400" dirty="0"/>
                        <a:t>.</a:t>
                      </a:r>
                    </a:p>
                    <a:p>
                      <a:pPr marL="285750" indent="-285750">
                        <a:buFont typeface="Arial" panose="020B0604020202020204" pitchFamily="34" charset="0"/>
                        <a:buChar char="•"/>
                      </a:pPr>
                      <a:endParaRPr lang="en-US" sz="1400" dirty="0"/>
                    </a:p>
                    <a:p>
                      <a:pPr marL="0" indent="0">
                        <a:buFont typeface="Arial" panose="020B0604020202020204" pitchFamily="34" charset="0"/>
                        <a:buNone/>
                      </a:pPr>
                      <a:endParaRPr lang="en-AU" sz="1400" dirty="0"/>
                    </a:p>
                  </a:txBody>
                  <a:tcPr/>
                </a:tc>
                <a:tc>
                  <a:txBody>
                    <a:bodyPr/>
                    <a:lstStyle/>
                    <a:p>
                      <a:pPr marL="171450" indent="-171450">
                        <a:buFont typeface="Arial" panose="020B0604020202020204" pitchFamily="34" charset="0"/>
                        <a:buChar char="•"/>
                      </a:pPr>
                      <a:r>
                        <a:rPr lang="en-US" sz="1300" dirty="0"/>
                        <a:t>All incoming trucks with waste have to exit through truck wash to minimise soil and gravel being tracked to main road. </a:t>
                      </a:r>
                    </a:p>
                    <a:p>
                      <a:pPr marL="0" indent="0">
                        <a:buFont typeface="Arial" panose="020B0604020202020204" pitchFamily="34" charset="0"/>
                        <a:buNone/>
                      </a:pPr>
                      <a:endParaRPr lang="en-US" sz="1300" dirty="0"/>
                    </a:p>
                  </a:txBody>
                  <a:tcPr/>
                </a:tc>
                <a:tc>
                  <a:txBody>
                    <a:bodyPr/>
                    <a:lstStyle/>
                    <a:p>
                      <a:endParaRPr lang="en-AU" dirty="0"/>
                    </a:p>
                  </a:txBody>
                  <a:tcPr/>
                </a:tc>
                <a:extLst>
                  <a:ext uri="{0D108BD9-81ED-4DB2-BD59-A6C34878D82A}">
                    <a16:rowId xmlns:a16="http://schemas.microsoft.com/office/drawing/2014/main" val="2876034021"/>
                  </a:ext>
                </a:extLst>
              </a:tr>
              <a:tr h="1001730">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629767835"/>
                  </a:ext>
                </a:extLst>
              </a:tr>
              <a:tr h="2467288">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124346299"/>
                  </a:ext>
                </a:extLst>
              </a:tr>
            </a:tbl>
          </a:graphicData>
        </a:graphic>
      </p:graphicFrame>
      <p:pic>
        <p:nvPicPr>
          <p:cNvPr id="3" name="Picture 2">
            <a:extLst>
              <a:ext uri="{FF2B5EF4-FFF2-40B4-BE49-F238E27FC236}">
                <a16:creationId xmlns:a16="http://schemas.microsoft.com/office/drawing/2014/main" id="{99A26E67-686C-449F-8122-24A06C459453}"/>
              </a:ext>
            </a:extLst>
          </p:cNvPr>
          <p:cNvPicPr>
            <a:picLocks noChangeAspect="1"/>
          </p:cNvPicPr>
          <p:nvPr/>
        </p:nvPicPr>
        <p:blipFill>
          <a:blip r:embed="rId2"/>
          <a:stretch>
            <a:fillRect/>
          </a:stretch>
        </p:blipFill>
        <p:spPr>
          <a:xfrm>
            <a:off x="5009271" y="2151772"/>
            <a:ext cx="4679920" cy="3529938"/>
          </a:xfrm>
          <a:prstGeom prst="rect">
            <a:avLst/>
          </a:prstGeom>
        </p:spPr>
      </p:pic>
      <p:pic>
        <p:nvPicPr>
          <p:cNvPr id="6" name="Picture 5">
            <a:extLst>
              <a:ext uri="{FF2B5EF4-FFF2-40B4-BE49-F238E27FC236}">
                <a16:creationId xmlns:a16="http://schemas.microsoft.com/office/drawing/2014/main" id="{80D2F5C0-35BA-43B2-B609-837DB07341CE}"/>
              </a:ext>
            </a:extLst>
          </p:cNvPr>
          <p:cNvPicPr>
            <a:picLocks noChangeAspect="1"/>
          </p:cNvPicPr>
          <p:nvPr/>
        </p:nvPicPr>
        <p:blipFill>
          <a:blip r:embed="rId3"/>
          <a:stretch>
            <a:fillRect/>
          </a:stretch>
        </p:blipFill>
        <p:spPr>
          <a:xfrm>
            <a:off x="495298" y="1945065"/>
            <a:ext cx="4297163" cy="4120247"/>
          </a:xfrm>
          <a:prstGeom prst="rect">
            <a:avLst/>
          </a:prstGeom>
        </p:spPr>
      </p:pic>
    </p:spTree>
    <p:extLst>
      <p:ext uri="{BB962C8B-B14F-4D97-AF65-F5344CB8AC3E}">
        <p14:creationId xmlns:p14="http://schemas.microsoft.com/office/powerpoint/2010/main" val="15337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E1B509-85ED-42DF-81E1-27B359945CCF}"/>
              </a:ext>
            </a:extLst>
          </p:cNvPr>
          <p:cNvSpPr>
            <a:spLocks noGrp="1"/>
          </p:cNvSpPr>
          <p:nvPr>
            <p:ph type="ftr" sz="quarter" idx="14"/>
          </p:nvPr>
        </p:nvSpPr>
        <p:spPr/>
        <p:txBody>
          <a:bodyPr/>
          <a:lstStyle/>
          <a:p>
            <a:pPr>
              <a:defRPr/>
            </a:pPr>
            <a:r>
              <a:rPr lang="en-US"/>
              <a:t>Confidential  |  </a:t>
            </a:r>
            <a:fld id="{3C643DA0-474F-4E48-A9FD-853AC22A55FF}" type="slidenum">
              <a:rPr lang="en-US" smtClean="0"/>
              <a:pPr>
                <a:defRPr/>
              </a:pPr>
              <a:t>9</a:t>
            </a:fld>
            <a:endParaRPr lang="en-US" dirty="0"/>
          </a:p>
        </p:txBody>
      </p:sp>
      <p:graphicFrame>
        <p:nvGraphicFramePr>
          <p:cNvPr id="11" name="Table 11">
            <a:extLst>
              <a:ext uri="{FF2B5EF4-FFF2-40B4-BE49-F238E27FC236}">
                <a16:creationId xmlns:a16="http://schemas.microsoft.com/office/drawing/2014/main" id="{23611883-6E6B-49E5-86BD-8BB5C0F4D9FC}"/>
              </a:ext>
            </a:extLst>
          </p:cNvPr>
          <p:cNvGraphicFramePr>
            <a:graphicFrameLocks noGrp="1"/>
          </p:cNvGraphicFramePr>
          <p:nvPr>
            <p:ph idx="1"/>
            <p:extLst>
              <p:ext uri="{D42A27DB-BD31-4B8C-83A1-F6EECF244321}">
                <p14:modId xmlns:p14="http://schemas.microsoft.com/office/powerpoint/2010/main" val="3688864695"/>
              </p:ext>
            </p:extLst>
          </p:nvPr>
        </p:nvGraphicFramePr>
        <p:xfrm>
          <a:off x="172373" y="61470"/>
          <a:ext cx="9575308" cy="6483856"/>
        </p:xfrm>
        <a:graphic>
          <a:graphicData uri="http://schemas.openxmlformats.org/drawingml/2006/table">
            <a:tbl>
              <a:tblPr firstRow="1" bandRow="1">
                <a:tableStyleId>{5C22544A-7EE6-4342-B048-85BDC9FD1C3A}</a:tableStyleId>
              </a:tblPr>
              <a:tblGrid>
                <a:gridCol w="9364290">
                  <a:extLst>
                    <a:ext uri="{9D8B030D-6E8A-4147-A177-3AD203B41FA5}">
                      <a16:colId xmlns:a16="http://schemas.microsoft.com/office/drawing/2014/main" val="14694300"/>
                    </a:ext>
                  </a:extLst>
                </a:gridCol>
                <a:gridCol w="211018">
                  <a:extLst>
                    <a:ext uri="{9D8B030D-6E8A-4147-A177-3AD203B41FA5}">
                      <a16:colId xmlns:a16="http://schemas.microsoft.com/office/drawing/2014/main" val="2111396684"/>
                    </a:ext>
                  </a:extLst>
                </a:gridCol>
              </a:tblGrid>
              <a:tr h="473102">
                <a:tc gridSpan="2">
                  <a:txBody>
                    <a:bodyPr/>
                    <a:lstStyle/>
                    <a:p>
                      <a:r>
                        <a:rPr lang="en-US" dirty="0"/>
                        <a:t>Noise</a:t>
                      </a:r>
                      <a:endParaRPr lang="en-AU" dirty="0"/>
                    </a:p>
                  </a:txBody>
                  <a:tcPr/>
                </a:tc>
                <a:tc hMerge="1">
                  <a:txBody>
                    <a:bodyPr/>
                    <a:lstStyle/>
                    <a:p>
                      <a:endParaRPr lang="en-AU" dirty="0"/>
                    </a:p>
                  </a:txBody>
                  <a:tcPr/>
                </a:tc>
                <a:extLst>
                  <a:ext uri="{0D108BD9-81ED-4DB2-BD59-A6C34878D82A}">
                    <a16:rowId xmlns:a16="http://schemas.microsoft.com/office/drawing/2014/main" val="1936855890"/>
                  </a:ext>
                </a:extLst>
              </a:tr>
              <a:tr h="3517292">
                <a:tc gridSpan="2">
                  <a:txBody>
                    <a:bodyPr/>
                    <a:lstStyle/>
                    <a:p>
                      <a:pPr marL="285750" indent="-285750">
                        <a:buFont typeface="Arial" panose="020B0604020202020204" pitchFamily="34" charset="0"/>
                        <a:buChar char="•"/>
                      </a:pPr>
                      <a:r>
                        <a:rPr lang="en-US" sz="1400" dirty="0"/>
                        <a:t>Noise bunds around the site has been extended to minimize noise from quarry, crushing, hauling and landfill activities.</a:t>
                      </a:r>
                    </a:p>
                    <a:p>
                      <a:pPr marL="0" indent="0" algn="l">
                        <a:buFont typeface="Arial" panose="020B0604020202020204" pitchFamily="34" charset="0"/>
                        <a:buNone/>
                      </a:pPr>
                      <a:endParaRPr lang="en-US" sz="400" dirty="0"/>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Following a noise complaint for the works in clay pit area, a new noise bund has been constructed in clay pit area and the noisy dozer has been replaced with newer and </a:t>
                      </a:r>
                      <a:r>
                        <a:rPr lang="en-US" sz="1400" dirty="0">
                          <a:solidFill>
                            <a:schemeClr val="tx1"/>
                          </a:solidFill>
                        </a:rPr>
                        <a:t>quieter one. </a:t>
                      </a:r>
                      <a:r>
                        <a:rPr lang="en-AU" sz="1400" kern="1200" dirty="0">
                          <a:solidFill>
                            <a:schemeClr val="dk1"/>
                          </a:solidFill>
                          <a:effectLst/>
                          <a:latin typeface="+mn-lt"/>
                          <a:ea typeface="+mn-ea"/>
                          <a:cs typeface="+mn-cs"/>
                        </a:rPr>
                        <a:t>Cleanaway has installed broadband reverse beepers on all the equipment on site to minimise noise.</a:t>
                      </a:r>
                    </a:p>
                    <a:p>
                      <a:pPr marL="285750" indent="-285750" algn="l">
                        <a:buFont typeface="Arial" panose="020B0604020202020204" pitchFamily="34" charset="0"/>
                        <a:buChar char="•"/>
                      </a:pPr>
                      <a:endParaRPr lang="en-US" sz="700" dirty="0">
                        <a:solidFill>
                          <a:schemeClr val="tx1"/>
                        </a:solidFil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Contractors on site will undertake regular noise monitoring for blasting activity, all blasting activity is within the limit set by Earth Resource and Regulation (ERR)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dirty="0">
                          <a:solidFill>
                            <a:schemeClr val="dk1"/>
                          </a:solidFill>
                          <a:effectLst/>
                          <a:latin typeface="+mn-lt"/>
                          <a:ea typeface="+mn-ea"/>
                          <a:cs typeface="+mn-cs"/>
                        </a:rPr>
                        <a:t>Works onsite is within the approved hours of operation (7:30 am – 5:30 pm Mon to Fri, 9:30 – 2:30pm Sat, Closed on Sundays).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dirty="0">
                        <a:solidFill>
                          <a:schemeClr val="dk1"/>
                        </a:solidFill>
                        <a:effectLst/>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dirty="0">
                          <a:solidFill>
                            <a:schemeClr val="dk1"/>
                          </a:solidFill>
                          <a:effectLst/>
                          <a:latin typeface="+mn-lt"/>
                          <a:ea typeface="+mn-ea"/>
                          <a:cs typeface="+mn-cs"/>
                        </a:rPr>
                        <a:t>We can operate for 2 hours from 10-2pm on Public Holidays (PH). Have contacted Council and have gained approval to open an extra hours during PH till June 2022, to serve local community. </a:t>
                      </a:r>
                      <a:endParaRPr lang="en-US" sz="1400" dirty="0">
                        <a:solidFill>
                          <a:schemeClr val="tx1"/>
                        </a:solidFill>
                      </a:endParaRPr>
                    </a:p>
                    <a:p>
                      <a:pPr marL="285750" indent="-285750" algn="l">
                        <a:buFont typeface="Arial" panose="020B0604020202020204" pitchFamily="34" charset="0"/>
                        <a:buChar char="•"/>
                      </a:pPr>
                      <a:endParaRPr lang="en-AU" sz="1400" dirty="0"/>
                    </a:p>
                  </a:txBody>
                  <a:tcPr/>
                </a:tc>
                <a:tc hMerge="1">
                  <a:txBody>
                    <a:bodyPr/>
                    <a:lstStyle/>
                    <a:p>
                      <a:endParaRPr lang="en-AU" dirty="0"/>
                    </a:p>
                  </a:txBody>
                  <a:tcPr/>
                </a:tc>
                <a:extLst>
                  <a:ext uri="{0D108BD9-81ED-4DB2-BD59-A6C34878D82A}">
                    <a16:rowId xmlns:a16="http://schemas.microsoft.com/office/drawing/2014/main" val="2876034021"/>
                  </a:ext>
                </a:extLst>
              </a:tr>
              <a:tr h="1246731">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629767835"/>
                  </a:ext>
                </a:extLst>
              </a:tr>
              <a:tr h="1246731">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124346299"/>
                  </a:ext>
                </a:extLst>
              </a:tr>
            </a:tbl>
          </a:graphicData>
        </a:graphic>
      </p:graphicFrame>
      <p:pic>
        <p:nvPicPr>
          <p:cNvPr id="14" name="Picture 13" descr="A picture containing sky, outdoor, nature, mountain&#10;&#10;Description automatically generated">
            <a:extLst>
              <a:ext uri="{FF2B5EF4-FFF2-40B4-BE49-F238E27FC236}">
                <a16:creationId xmlns:a16="http://schemas.microsoft.com/office/drawing/2014/main" id="{1DF966C3-C73E-47B9-8A82-8BBBE1ECA272}"/>
              </a:ext>
            </a:extLst>
          </p:cNvPr>
          <p:cNvPicPr>
            <a:picLocks noChangeAspect="1"/>
          </p:cNvPicPr>
          <p:nvPr/>
        </p:nvPicPr>
        <p:blipFill>
          <a:blip r:embed="rId2"/>
          <a:stretch>
            <a:fillRect/>
          </a:stretch>
        </p:blipFill>
        <p:spPr>
          <a:xfrm>
            <a:off x="172373" y="3444484"/>
            <a:ext cx="4612859" cy="3455750"/>
          </a:xfrm>
          <a:prstGeom prst="rect">
            <a:avLst/>
          </a:prstGeom>
        </p:spPr>
      </p:pic>
      <p:pic>
        <p:nvPicPr>
          <p:cNvPr id="3" name="Picture 2">
            <a:extLst>
              <a:ext uri="{FF2B5EF4-FFF2-40B4-BE49-F238E27FC236}">
                <a16:creationId xmlns:a16="http://schemas.microsoft.com/office/drawing/2014/main" id="{5BA2D37C-5960-47E8-844E-299CFE8B02E3}"/>
              </a:ext>
            </a:extLst>
          </p:cNvPr>
          <p:cNvPicPr>
            <a:picLocks noChangeAspect="1"/>
          </p:cNvPicPr>
          <p:nvPr/>
        </p:nvPicPr>
        <p:blipFill>
          <a:blip r:embed="rId3"/>
          <a:stretch>
            <a:fillRect/>
          </a:stretch>
        </p:blipFill>
        <p:spPr>
          <a:xfrm>
            <a:off x="4827394" y="3444485"/>
            <a:ext cx="4934341" cy="3455749"/>
          </a:xfrm>
          <a:prstGeom prst="rect">
            <a:avLst/>
          </a:prstGeom>
        </p:spPr>
      </p:pic>
    </p:spTree>
    <p:extLst>
      <p:ext uri="{BB962C8B-B14F-4D97-AF65-F5344CB8AC3E}">
        <p14:creationId xmlns:p14="http://schemas.microsoft.com/office/powerpoint/2010/main" val="3662892206"/>
      </p:ext>
    </p:extLst>
  </p:cSld>
  <p:clrMapOvr>
    <a:masterClrMapping/>
  </p:clrMapOvr>
</p:sld>
</file>

<file path=ppt/theme/theme1.xml><?xml version="1.0" encoding="utf-8"?>
<a:theme xmlns:a="http://schemas.openxmlformats.org/drawingml/2006/main" name="Office Theme">
  <a:themeElements>
    <a:clrScheme name="Custom 83">
      <a:dk1>
        <a:sysClr val="windowText" lastClr="000000"/>
      </a:dk1>
      <a:lt1>
        <a:sysClr val="window" lastClr="FFFFFF"/>
      </a:lt1>
      <a:dk2>
        <a:srgbClr val="1F497D"/>
      </a:dk2>
      <a:lt2>
        <a:srgbClr val="FFFFFF"/>
      </a:lt2>
      <a:accent1>
        <a:srgbClr val="0085CA"/>
      </a:accent1>
      <a:accent2>
        <a:srgbClr val="00587C"/>
      </a:accent2>
      <a:accent3>
        <a:srgbClr val="78BE20"/>
      </a:accent3>
      <a:accent4>
        <a:srgbClr val="EAAA00"/>
      </a:accent4>
      <a:accent5>
        <a:srgbClr val="99D6EA"/>
      </a:accent5>
      <a:accent6>
        <a:srgbClr val="97999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marL="285750" indent="-285750">
          <a:buClr>
            <a:schemeClr val="accent1"/>
          </a:buClr>
          <a:buFont typeface="Arial"/>
          <a:buChar char="•"/>
          <a:defRPr sz="1400" dirty="0" err="1" smtClean="0">
            <a:solidFill>
              <a:srgbClr val="1F497D"/>
            </a:solidFill>
          </a:defRPr>
        </a:defPPr>
      </a:lstStyle>
    </a:txDef>
  </a:objectDefaults>
  <a:extraClrSchemeLst/>
  <a:extLst>
    <a:ext uri="{05A4C25C-085E-4340-85A3-A5531E510DB2}">
      <thm15:themeFamily xmlns:thm15="http://schemas.microsoft.com/office/thememl/2012/main" name="New Cleanaway Template Blue Splice Footer" id="{BFBAE225-16B9-4706-8D7C-A8CA8AB5C77A}" vid="{5EED3D17-CFAA-450C-AEBB-17D4960A33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4F2ACF971F2DF42B8EDF74BD2EA4292" ma:contentTypeVersion="18" ma:contentTypeDescription="Create a new document." ma:contentTypeScope="" ma:versionID="1e21abc6d8df6692e6765e5ffe8e0a4e">
  <xsd:schema xmlns:xsd="http://www.w3.org/2001/XMLSchema" xmlns:xs="http://www.w3.org/2001/XMLSchema" xmlns:p="http://schemas.microsoft.com/office/2006/metadata/properties" xmlns:ns2="99a59838-4b3c-44cc-b9a9-3714905993b0" xmlns:ns3="e1d9f53c-4fd3-49a8-bf0e-caaf1624a293" targetNamespace="http://schemas.microsoft.com/office/2006/metadata/properties" ma:root="true" ma:fieldsID="9842ea957f2d01d2dd2ad1e5d1c45485" ns2:_="" ns3:_="">
    <xsd:import namespace="99a59838-4b3c-44cc-b9a9-3714905993b0"/>
    <xsd:import namespace="e1d9f53c-4fd3-49a8-bf0e-caaf1624a293"/>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a59838-4b3c-44cc-b9a9-3714905993b0"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d9f53c-4fd3-49a8-bf0e-caaf1624a293"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igrationWizIdSecurityGroups xmlns="99a59838-4b3c-44cc-b9a9-3714905993b0" xsi:nil="true"/>
    <MigrationWizId xmlns="99a59838-4b3c-44cc-b9a9-3714905993b0" xsi:nil="true"/>
    <MigrationWizIdDocumentLibraryPermissions xmlns="99a59838-4b3c-44cc-b9a9-3714905993b0" xsi:nil="true"/>
    <MigrationWizIdPermissions xmlns="99a59838-4b3c-44cc-b9a9-3714905993b0" xsi:nil="true"/>
    <MigrationWizIdPermissionLevels xmlns="99a59838-4b3c-44cc-b9a9-3714905993b0" xsi:nil="true"/>
  </documentManagement>
</p:properties>
</file>

<file path=customXml/itemProps1.xml><?xml version="1.0" encoding="utf-8"?>
<ds:datastoreItem xmlns:ds="http://schemas.openxmlformats.org/officeDocument/2006/customXml" ds:itemID="{5EDA629B-4970-4795-87A4-B31A6B03A78A}">
  <ds:schemaRefs>
    <ds:schemaRef ds:uri="http://schemas.microsoft.com/sharepoint/v3/contenttype/forms"/>
  </ds:schemaRefs>
</ds:datastoreItem>
</file>

<file path=customXml/itemProps2.xml><?xml version="1.0" encoding="utf-8"?>
<ds:datastoreItem xmlns:ds="http://schemas.openxmlformats.org/officeDocument/2006/customXml" ds:itemID="{6FBEC963-FF37-4D00-AE68-1DB07FCF76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a59838-4b3c-44cc-b9a9-3714905993b0"/>
    <ds:schemaRef ds:uri="e1d9f53c-4fd3-49a8-bf0e-caaf1624a2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202E67-C356-45E9-8CBC-7E4F66549D77}">
  <ds:schemaRefs>
    <ds:schemaRef ds:uri="http://schemas.microsoft.com/office/2006/metadata/properties"/>
    <ds:schemaRef ds:uri="e1d9f53c-4fd3-49a8-bf0e-caaf1624a293"/>
    <ds:schemaRef ds:uri="http://purl.org/dc/terms/"/>
    <ds:schemaRef ds:uri="http://schemas.microsoft.com/office/2006/documentManagement/types"/>
    <ds:schemaRef ds:uri="http://purl.org/dc/dcmitype/"/>
    <ds:schemaRef ds:uri="99a59838-4b3c-44cc-b9a9-3714905993b0"/>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New Cleanaway Template Blue Splice Footer</Template>
  <TotalTime>32879</TotalTime>
  <Words>1084</Words>
  <Application>Microsoft Office PowerPoint</Application>
  <PresentationFormat>A4 Paper (210x297 mm)</PresentationFormat>
  <Paragraphs>189</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Stawell Landfill </vt:lpstr>
      <vt:lpstr>Project Overview, Progress &amp; Site Plan</vt:lpstr>
      <vt:lpstr>What’s involved in the Drill and Blast works</vt:lpstr>
      <vt:lpstr>What’s involved in the cell construction works</vt:lpstr>
      <vt:lpstr>Project Timeline </vt:lpstr>
      <vt:lpstr>Environmental Management</vt:lpstr>
      <vt:lpstr>PowerPoint Presentation</vt:lpstr>
      <vt:lpstr>PowerPoint Presentation</vt:lpstr>
      <vt:lpstr>PowerPoint Presentation</vt:lpstr>
      <vt:lpstr>PowerPoint Presentation</vt:lpstr>
      <vt:lpstr>PowerPoint Presentation</vt:lpstr>
      <vt:lpstr>IMPROVEMENT AROUND THE SITE</vt:lpstr>
      <vt:lpstr>Ongoing Communications</vt:lpstr>
      <vt:lpstr>PowerPoint Presentation</vt:lpstr>
    </vt:vector>
  </TitlesOfParts>
  <Company>Visual Impact Presentations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Chum Schedule at 21/11/19</dc:title>
  <dc:creator>Kristy Barnes</dc:creator>
  <cp:lastModifiedBy>Ramya Gowda</cp:lastModifiedBy>
  <cp:revision>190</cp:revision>
  <cp:lastPrinted>2021-10-21T05:04:07Z</cp:lastPrinted>
  <dcterms:created xsi:type="dcterms:W3CDTF">2019-11-21T00:38:36Z</dcterms:created>
  <dcterms:modified xsi:type="dcterms:W3CDTF">2022-03-16T03:43:07Z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0x01010034F2ACF971F2DF42B8EDF74BD2EA4292</vt:lpwstr>
  </property>
</Properties>
</file>